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C7F206-ECF7-4E28-B51F-BA2AF5ECE3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1C9411-37E4-47F4-8D08-9363C36542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46384D-E8A2-4C8C-8296-E7B52007DC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61B65A-75E4-4A74-85A3-09BB04ADFB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EDC8E-FF32-4049-BFF2-D6742A7DA1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4BDC3E-354D-4A9C-B5EA-CDAC0EFF598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CEE031-C769-46C8-9916-5722E8C793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296CEB-A9BA-4C3C-ADC0-82D6248666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B3876A-A36E-4B12-971F-73C937598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6F1804-B721-41EA-B0DD-9F60F08854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D14F10-5192-4EC1-B5DB-736D7D6C04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802700603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零售企业信息管理</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零售企业信息管理的核心内容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零售企业信息管理的技术手段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零售企业信息管理的未来趋势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零售企业信息管理的挑战与对策</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零售企业信息管理概述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信息管理是组织内对信息的收集、整理、存储、传递和应用的过程，旨在满足组织内部和外部的信息需求，提升信息利用效率和价值。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信息管理的定义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随着信息技术的快速发展，信息已成为企业的重要资源，信息管理对于零售企业而言至关重要。有效的信息管理能够提高企业的决策水平、优化业务流程、提升客户满意度，从而增强企业的市场竞争力。</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信息管理的重要性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信息管理的定义与重要性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8121" r="2812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零售企业每天都会产生大量的销售数据、库存数据、客户数据等，需要进行有效的管理和分析。</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数据量大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零售企业的数据不仅包括数字和文本，还包括图片、视频、音频等多种类型的数据，需要采用不同的处理和分析方法。</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数据类型多样</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零售企业的业务变化快速，需要实时获取和处理数据，以便及时调整销售策略和库存管理。</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数据实时性要求高</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零售企业的客户数据具有很高的隐私保护需求，需要采取有效的安全措施来保护客户数据不被泄露和滥用。</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数据安全和隐私保护</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零售企业信息管理的特点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零售企业信息管理的发展可以追溯到20世纪60年代，当时计算机开始应用于零售业的数据处理。随着信息技术的发展，零售企业信息管理的范围和深度不断扩大。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历史回顾</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零售企业信息管理将朝着智能化、云端化、大数据化的方向发展。人工智能、机器学习等技术将被广泛应用于数据分析和预测，云计算将为企业提供更加灵活和高效的数据存储和处理服务，大数据技术将帮助企业更好地挖掘和利用数据价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零售企业信息管理的历史与发展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零售企业信息管理的核心内容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723" r="1772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商品信息管理</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对商品进行分类，便于管理和查询。</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记录商品的详细属性，如尺寸、颜色、材质等。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实时监控商品库存数量，确保库存充足且不积压。</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根据市场变化调整商品价格，保持竞争力。</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商品分类管理</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商品属性管理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商品库存管理</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商品价格管理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顾客数据收集</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顾客分类管理</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顾客关系维护</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顾客反馈处理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顾客信息管理</a:t>
              </a:r>
            </a:p>
          </p:txBody>
        </p:sp>
      </p:grpSp>
      <p:pic>
        <p:nvPicPr>
          <p:cNvPr id="28" name="Picture 28"/>
          <p:cNvPicPr>
            <a:picLocks noChangeAspect="1"/>
          </p:cNvPicPr>
          <p:nvPr/>
        </p:nvPicPr>
        <p:blipFill>
          <a:blip r:embed="rId2"/>
          <a:srcRect l="9907" r="990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收集顾客的基本信息和购物历史。</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根据顾客数据将顾客进行分类，实现精准营销。</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通过会员制度、积分奖励等方式维护与顾客的关系。</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及时处理顾客的投诉和建议，提升顾客满意度。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4942" r="24942"/>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记录供应商的基本信息和合作历史。</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供应商信息管理</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实时监控采购订单的状态和交货时间。</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采购信息管理</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跟踪货物的运输状态，确保货物及时送达。</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物流信息管理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实时更新库存数据，实现库存优化和降低成本。</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库存信息管理</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供应链信息管理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分析销售数据，了解商品的销售情况和趋势。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销售数据分析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策划和执行促销活动，提升销售额。</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促销活动管理</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管理收银台的日常操作，确保销售数据准确无误。</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收银台管理</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定期生成销售报告，为管理层提供决策依据。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销售报告生成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销售信息管理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记录每一笔销售的收入，确保账目清晰。</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收入管理</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支出管理</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财务报表生成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应收账款管理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记录企业的各项支出，便于财务分析和成本控制。</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定期生成财务报表，反映企业的财务状况和经营成果。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跟踪应收账款的回收情况，降低坏账风险。</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财务信息管理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零售企业信息管理的技术手段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在零售企业信息管理中，信息系统规划与设计是至关重要的第一步，它决定了整个信息系统的成败。</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信息系统规划与设计阶段需要全面考虑企业的战略目标、业务流程、组织结构、资源分配等因素，制定出符合企业实际需求的信息系统规划方案。这一阶段的工作包括需求分析、系统架构设计、功能模块设计等。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信息系统规划与设计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信息系统开发与实施是将规划与设计阶段制定的方案付诸实践的过程，是实现信息系统功能的关键环节。</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信息系统开发与实施阶段需要依据规划与设计阶段的成果，进行编程、数据库建立、界面设计等具体工作，以实现信息系统的各项功能。同时，还需要进行系统测试，确保系统的稳定性和可靠性。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信息系统开发与实施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https://d.book118.com/328027006037006025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2024-09-01T20:19:27.510</cp:lastPrinted>
  <dcterms:created xsi:type="dcterms:W3CDTF">2024-09-01T12:19:27Z</dcterms:created>
  <dcterms:modified xsi:type="dcterms:W3CDTF">2024-09-01T12:19:29Z</dcterms:modified>
</cp:coreProperties>
</file>