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90C59-472A-4D66-AC72-A0CC78878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CB349-35A9-4795-946E-BB5C67FF5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44C5A-37B7-4550-B62B-09A9BE826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292E4-BDAE-4133-A3E4-1D040CD4F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35256B-A74A-413D-93B5-749B18942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C2837E-AD0C-4CB6-9C6F-49E11CD81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0F1D41-AD69-4C4D-ADDC-7505DEFA0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584D5-66AE-434B-9703-28147AA87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FE3B6-B463-4BA2-AE14-A2136BC52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24F34-812B-4016-94F7-6CD100CC0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9A66A-DE56-4F82-B30B-51CC97B47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27025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助产士的角色和职责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助产士职业概述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助产士角色定位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助产士核心职责解读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专业技能与知识要求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职业道德与素养培养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法律法规遵守与安全意识强化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助产士职业概述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助产士是在医疗体系中专门从事孕产妇护理工作的专业人员，她们在妇女怀孕期间、分娩过程中以及产后提供全面的护理和支持。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助产士的职业历史可以追溯到古代，当时由经验丰富的妇女帮助其他孕妇进行分娩。随着时间的推移，助产士的角色逐渐专业化，并发展成为现代医学体系中不可或缺的一部分。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助产士职业的发展经历了多个阶段，从最初的家庭式助产到现代的医院和诊所式助产，以及近年来逐渐兴起的独立助产士实践。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目前，助产士在全球范围内都是备受尊重的医疗专业人员。她们在医疗机构、社区卫生服务中心、妇幼保健院等多个场所工作，为孕产妇提供全方位的护理服务。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37" r="169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随着全球人口的增长和生育率的提高，助产士的需求将持续增加。此外，随着医疗技术的进步和服务模式的创新，助产士的职业发展空间也将不断扩大。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未来，助产士行业将更加注重个性化、人性化的服务，强调孕产妇的心理和情感支持。同时，助产士也将更多地参与到孕产妇的健康教育和预防保健工作中，促进母婴健康。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行业前景与趋势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助产士角色定位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131" b="2513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协作与配合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助产士作为医疗团队的重要成员，与医生、护士紧密合作，确保分娩过程的顺利进行。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具备专业的助产技能和知识，能够独立处理分娩过程中的常见问题，减轻医生的工作负担。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为产妇提供情感上的支持，帮助她们缓解紧张和恐惧情绪，使分娩过程更加顺利。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在医疗团队中地位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与产妇、家属关系建立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通过与产妇和家属的沟通和交流，建立信任关系，使她们对分娩过程有更加清晰的认识和了解。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向产妇和家属提供有关分娩、产后护理等方面的知识和信息，帮助她们做好相应的准备。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在分娩过程中，给予产妇鼓励和支持，增强她们的信心和勇气，使分娩更加顺利。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信任关系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支持与鼓励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医生与产妇间的沟通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产妇与家属间的沟通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医疗团队内部的沟通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沟通协调作用发挥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帮助产妇与家属进行有效的沟通，使家属能够了解产妇的需求和状况，提供必要的支持和帮助。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与医疗团队其他成员保持密切沟通，协调各方资源，确保分娩过程的顺利进行。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协助医生向产妇解释分娩过程中的医学术语和操作步骤，确保产妇充分理解并配合医生的操作。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助产士核心职责解读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孕期保健指导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提供孕期健康咨询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助产士应为孕妇提供有关孕期营养、锻炼、心理调适等方面的专业指导，帮助孕妇建立健康的生活方式。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孕期检查与评估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助产士需协助医生进行孕期检查，包括测量血压、体重、宫高、腹围等，以评估孕妇和胎儿的健康状况。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高危妊娠管理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对于存在高危因素的孕妇，助产士应提供个性化的保健计划，加强监测和管理，以降低孕期并发症的风险。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助产士需协助孕妇制定分娩计划，提供分娩知识教育，帮助孕妇做好分娩前的心理准备。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在分娩过程中，助产士应持续监测孕妇和胎儿的生命体征，包括心率、呼吸、血压等，确保母婴安全。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分娩监测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助产士需协助医生进行分娩操作，如接生、处理新生儿等，确保分娩过程顺利进行。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分娩协助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分娩过程协助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新生儿照料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助产士需协助家长进行新生儿护理，包括喂养、换尿布、洗澡等，同时提供新生儿健康咨询和指导。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助产士应为产妇提供产后恢复指导，包括伤口护理、乳房护理、营养指导等，促进产妇身体康复。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母婴健康监测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在产后一段时间内，助产士应定期回访产妇和新生儿，监测母婴健康状况，及时发现并处理潜在问题。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708" r="14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产后护理及新生儿照料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专业技能与知识要求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https://d.book118.com/328027025033006023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2024-08-29T15:51:59.432</cp:lastPrinted>
  <dcterms:created xsi:type="dcterms:W3CDTF">2024-08-29T07:51:59Z</dcterms:created>
  <dcterms:modified xsi:type="dcterms:W3CDTF">2024-08-29T07:52:01Z</dcterms:modified>
</cp:coreProperties>
</file>