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68EC5-515F-40A6-8037-C01B82C9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83293-1433-4FE3-AEDC-C21F83EE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BFDD-8417-4485-81B2-5B6B6E06C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1F917-5F34-462A-9F69-6295FC99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E79D4-8C0E-467D-A3DB-ACF3611E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A9FC4-C4F3-4909-A983-CD27B0D5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E1961-9BBB-4321-A127-4B3AFB7E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D33B2-2FA7-40D0-9BB9-6AE6A64F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DB40-1CCD-443B-8214-1A5384FC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FB366-06D8-4BA5-8247-B2CD02F5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85D0D-0FCC-4E23-AD3F-B67F8F0C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704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党建引领安全生产培训会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党建引领安全生产的理念与实践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党建引领下的安全生产责任与担当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https://d.book118.com/328027042032006031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2024-09-08T01:15:43.187</cp:lastPrinted>
  <dcterms:created xsi:type="dcterms:W3CDTF">2024-09-07T17:15:43Z</dcterms:created>
  <dcterms:modified xsi:type="dcterms:W3CDTF">2024-09-07T17:15:44Z</dcterms:modified>
</cp:coreProperties>
</file>