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1A0581-0B4B-4C90-A82D-E7362E134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A71E35-DD24-4E95-A4DC-56B1CF009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DAA894-DD23-445B-A699-F70349AFD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FCC333-19FD-496B-B3FD-D19625898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09870D-D621-4537-80B2-5FB09C5B6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3315FB-574C-4672-B7B2-D1E05251F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3BAD4B-2917-4900-9C7E-DC909A9E7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CD3BFE-9C13-4BF9-8CA7-D27413975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1BF8DB-DFE2-42DA-8AB6-530ED270A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FB2C7E-61F7-45A8-A4B4-21D8E03B9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F1B773-8356-421A-A750-5A7A725BC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3000110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《成本利益分析》ppt课件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成本利益分析概述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利益分析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成本利益分析的应用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成本利益分析的局限性与挑战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成本利益分析概述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8219" r="3821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183" r="2818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成本利益分析是一种决策分析方法，通过比较不同方案的预期成本和预期收益来评估方案的优劣。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成本利益分析的核心在于权衡成本与收益，综合考虑各种因素，以实现最优的资源配置和效益最大化。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通过成本利益分析，企业可以合理分配资源，避免浪费，提高资源利用效率。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资源合理配置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决策科学化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成本利益分析提供了一种量化的决策依据，使决策者能够更加科学、客观地评估不同方案的优劣。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通过成本利益分析，企业可以预测潜在的风险和不确定性，并制定相应的应对措施，降低经营风险。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成本利益分析的重要性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966" r="14966"/>
          <a:stretch>
            <a:fillRect/>
          </a:stretch>
        </p:blipFill>
        <p:spPr>
          <a:xfrm>
            <a:off x="-276408" y="1784333"/>
            <a:ext cx="3774095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在分析过程中应全面考虑各种成本和收益，避免遗漏或偏颇。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全面性原则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客观性原则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定量与定性相结合原则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灵活性原则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分析应基于客观事实和数据，避免主观臆断和偏见。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在分析过程中应综合考虑定量分析和定性分析的方法，以获得更加全面和准确的结果。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分析应根据实际情况进行调整和变化，以适应不同的情况和需求。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成本利益分析的基本原则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356" b="435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指在一定时期内，不随生产数量的变化而变化的成本。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固定成本通常包括租金、设备折旧、工资等，这些费用在一定时期内是固定的，不随生产数量的增减而增减。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固定成本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指随生产数量的变化而变化的成本。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变动成本通常包括原材料、能源、包装等，这些费用随着生产数量的增减而增减。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656" r="206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变动成本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125" r="8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指为了得到某种东西而所要放弃另一些东西的最大价值。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机会成本是一个决策分析中重要的概念，它可以帮助我们理解在资源有限的情况下，选择一种方案可能会放弃的其他方案的潜在价值。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机会成本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指已经发生且无法回收的成本。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沉没成本是一种历史成本，它不会因为决策的改变而改变。在进行决策时，我们应忽略沉没成本的影响，只关注未来的预期收益和预期成本。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沉没成本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利益分析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310" r="273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直接利益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例如，通过改进生产流程，企业可以降低生产成本，提高产品质量和生产效率，从而增加销售额和市场份额。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直接利益是指企业通过实施特定项目或策略，能够直接获得的经济收益或非经济收益。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间接利益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间接利益是指企业在实施特定项目或策略时，可能获得的非直接经济收益。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例如，企业通过参与社会公益活动，可以提高品牌知名度和声誉，吸引更多潜在客户和消费者，从而增加销售额和市场占有率。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583" b="12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潜在利益是指企业在实施特定项目或策略时，可能获得的未来收益或机会。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例如，企业通过投资研发新技术，可以获得未来市场的竞争优势和先发优势，从而在未来获得更大的经济收益。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潜在利益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长期利益是指企业在实施特定项目或策略时，能够获得的长远收益或机会。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例如，企业通过建立良好的客户关系和品牌形象，可以获得稳定的客户群体和市场份额，从而实现长期的经济收益和社会效益。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长期利益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https://d.book118.com/328030001100006030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2024-09-07T03:19:50.421</cp:lastPrinted>
  <dcterms:created xsi:type="dcterms:W3CDTF">2024-09-06T19:19:50Z</dcterms:created>
  <dcterms:modified xsi:type="dcterms:W3CDTF">2024-09-06T19:19:52Z</dcterms:modified>
</cp:coreProperties>
</file>