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48C5E-A9A8-4FB7-BEF1-61413319C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6F691-E26D-4052-A05F-3BF1E31AE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7DD02-6BE3-4702-B3F6-540025E76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152AE-B4B5-42B7-8481-E45B357E8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92256-C400-4309-B68B-9601F3045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A17AA2-5E47-48C2-9AD7-D07E61ED2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4FF8D7-B0CF-452C-A289-47326BAF5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A0B3C-7450-466F-B02A-C5BB24048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DC742-0295-436E-9A6F-A521C0B0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7E934-169E-4D5A-9DFE-CF54C0BDE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33148-AB23-4F3A-94A6-BCBD4608C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0040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康复训练中的WI应用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WI技术原理及优势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WI在康复训练中应用场景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康复训练背景与意义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康复训练概念及目的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康复训练是指针对身体功能受损或运动能力下降的人群，通过科学、系统的训练手段，促进其身体功能恢复、提高或代偿的过程。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康复训练的目的是帮助患者重新获得独立生活的能力，提高生活质量，并使其重新融入社会。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158" r="3515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市场需求与发展趋势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康复训练行业正朝着专业化、个性化、智能化方向发展，以满足不同患者的需求。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随着人口老龄化、慢性病增多等社会问题的加剧，康复训练市场需求不断增长。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通过WI技术，康复训练可实现远程监控和指导，提高训练效果和安全性。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WI技术还可促进康复训练设备的智能化和网络化，为患者提供更加便捷、高效的训练服务。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14" b="22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WI（无线技术）在康复训练中具有广泛的应用价值，如无线传感器技术可用于实时监测患者的运动状态和身体功能。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WI在康复训练中应用价值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WI技术原理及优势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891" b="88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WI技术基本原理介绍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基于无线传感器网络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WI技术通过布置在患者身上的无线传感器节点，实时采集和传输生理参数和运动数据。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采集到的数据通过无线通信技术传输到计算机或移动设备上，进行实时处理、分析和反馈。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个性化康复方案制定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根据患者的具体情况和康复目标，制定个性化的康复方案，并通过WI技术进行实施和调整。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相比传统康复训练方法，WI技术无需复杂的设备连接和繁琐的数据处理过程，更加便捷高效。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WI技术能够实时采集和传输数据，及时反馈患者的康复情况，便于医生或治疗师进行及时调整和优化方案。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通过无线传感器节点采集的数据更加精准，能够准确反映患者的生理状态和运动表现，提高康复训练的针对性和效果。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与传统方法比较分析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采用无线传输方式，避免了传统有线连接可能带来的安全隐患，如绊倒、摔倒等。同时，无线传感器节点可以实时监测患者的生理参数和运动状态，及时发现异常情况并采取相应的措施，确保康复训练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无需复杂的设备连接和安装过程，患者可以在家中或康复机构进行康复训练，无需频繁前往医院或治疗中心。此外，WI技术还可以与智能手机、平板电脑等移动设备相结合，实现远程监控和管理，为医生和患者提供更加便捷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安全性、便捷性优势阐述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WI在康复训练中应用场景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评估训练效果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定期对训练者的肌肉力量进行评估，了解训练成果，调整训练计划。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利用WI技术监测肌肉力量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通过无线传感器实时采集肌肉力量数据，为训练者提供准确的反馈。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制定个性化训练计划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根据监测数据，为训练者制定针对性的肌肉力量训练计划，提高训练效果。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肌肉力量训练与评估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通过无线传感器实时采集关节活动度数据，为训练者提供准确的反馈。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利用WI技术监测关节活动度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根据监测数据，为训练者制定针对性的关节活动度改善方案，提高关节灵活性。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制定关节活动度改善方案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定期对训练者的关节活动度进行评估，了解改善成果，调整改善方案。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评估改善效果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关节活动度改善策略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利用WI技术进行平衡能力评估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通过无线传感器实时采集身体姿态和重心移动数据，评估训练者的平衡能力。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制定平衡能力训练方案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根据评估结果，为训练者制定针对性的平衡能力训练方案，提高身体稳定性。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利用虚拟现实技术进行训练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结合虚拟现实技术，为训练者提供更加丰富、真实的平衡能力训练环境。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平衡能力提高途径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利用WI技术模拟日常生活场景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通过无线传感器和虚拟现实技术，模拟日常生活场景，让训练者在安全的环境中进行技能训练。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制定日常生活技能训练计划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根据训练者的需求和评估结果，制定个性化的日常生活技能训练计划。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评估日常生活技能掌握情况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定期对训练者的日常生活技能进行评估，了解技能掌握情况，提供必要的指导和帮助。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日常生活技能培养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https://d.book118.com/328030040131006032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2024-09-10T12:05:51.569</cp:lastPrinted>
  <dcterms:created xsi:type="dcterms:W3CDTF">2024-09-10T04:05:51Z</dcterms:created>
  <dcterms:modified xsi:type="dcterms:W3CDTF">2024-09-10T04:05:53Z</dcterms:modified>
</cp:coreProperties>
</file>