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558B0-A6D8-4081-91AA-9DD0D14A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AA058-FA4E-426C-88EA-0A56D1BF6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6C109-09BA-43C6-9E27-90A171767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9D1D0-BB99-4A49-B561-62C8AF4FD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3192E-C004-457D-8274-D58DD884A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8FCB6-7396-4EBD-8D17-9F0959732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836A6-592F-4C51-B543-186B7287D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D981E-FFAC-4F87-8A69-07CB523B0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62147-F2E7-4556-8D5E-F26D5E036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6AA27-90DD-407A-B128-D921B995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A67B4-400C-464E-9B6B-9A56AE735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010307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知识产权的工作总结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知识产权申请与授权情况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知识产权保护与维权工作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知识产权运用与转化情况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知识产权培训与宣传工作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存在问题和挑战分析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随着知识经济的发展，知识产权已成为企业和国家竞争的核心要素，加强知识产权保护对于促进创新、推动经济发展具有重要意义。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对过去一段时间内知识产权工作进行总结，梳理成绩、经验和问题，为下一步工作提供参考和借鉴。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工作总结的目的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本次总结的时间范围为过去一年。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包括知识产权的申请、授权、保护、管理等方面的工作。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涉及知识产权工作的相关人员，包括知识产权专员、律师、管理人员等。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知识产权申请与授权情况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在过去一年中，我们共提交了XX件专利申请，涵盖了发明、实用新型和外观设计等多个类型。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经过审查，共有XX件专利获得授权，其中发明专利XX件，实用新型专利XX件，外观设计专利XX件。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专利授权数量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我们注重专利质量，通过深入挖掘技术创新点，提高专利申请的成功率和授权质量。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专利申请及授权数量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商标注册及授权情况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商标注册申请数量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我们共提交了XX件商标注册申请，涉及多个商品和服务类别。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商标注册成功率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经过商标局审查，共有XX件商标成功注册，注册成功率达到XX%。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商标保护策略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我们建立了完善的商标保护策略，包括定期监测、维权打击和续展管理等，确保商标权益得到有效保护。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著作权维权情况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针对侵犯著作权的行为，我们积极采取法律手段进行维权，成功处理了多起侵权纠纷。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著作权登记数量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我们共完成了XX件著作权的登记工作，涵盖了文学、艺术和科学作品等多个领域。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著作权管理策略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我们建立了完善的著作权管理制度，规范了著作权的登记、使用和转让等流程，确保著作权的合法性和安全性。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083" r="12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83" r="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著作权登记情况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知识产权保护与维权工作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通过定期市场巡查、网络监测等手段，及时发现侵权行为。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监测机制建立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292" b="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打击行动开展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联合相关部门，对侵权行为进行查处，形成高压打击态势。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成功打击了一批侵权案件，维护了知识产权的合法权益。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侵权监测与打击成果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根据侵权行为的性质和严重程度，制定针对性的维权策略。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维权策略制定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通过起诉、申请行政处罚等方式，依法维权。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法律手段运用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对维权行动的效果进行评估，及时调整策略，确保维权效果。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维权策略及实施效果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联合行动开展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与相关单位联合开展打击侵权行动，形成合力，提高打击效果。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合作单位协调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积极与相关部门、行业协会等合作单位沟通协调，争取支持。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建立信息共享机制，及时了解市场动态和侵权行为线索。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合作单位支持与协助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知识产权运用与转化情况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许可数量与类型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本年度共实施专利技术许可XX项，其中发明专利许可XX项，实用新型专利许可XX项，涉及领域包括电子信息、生物医药、新材料等。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许可收益与分配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通过专利技术实施许可，实现收益XX万元，较去年增长XX%。收益分配方面，专利权人获得XX%的收益，其余用于技术研发和再投入。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许可实施效果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被许可企业在获得专利技术后，有效提升了产品技术含量和市场竞争力，实现了良好的经济效益和社会效益。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专利技术实施许可情况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https://d.book118.com/328030103076006027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2024-09-05T12:18:36.807</cp:lastPrinted>
  <dcterms:created xsi:type="dcterms:W3CDTF">2024-09-05T04:18:36Z</dcterms:created>
  <dcterms:modified xsi:type="dcterms:W3CDTF">2024-09-05T04:18:39Z</dcterms:modified>
</cp:coreProperties>
</file>