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A93D6-E75D-46AA-8D9A-06DB7E01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1B903-D2E9-495D-B930-0D00B490D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FB8C2-5029-440C-9713-72B78D615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D33BF-442F-4F96-B8D6-77BC0CDC2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37770-D474-424B-BE44-66A6916A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E4E5D-3B3F-4C9C-BD3D-5B42386D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F028A-A43D-4D20-ADA7-A707B4F31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50227-B3B5-4DB8-85C0-6E6C18368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AA341-DCFC-40D5-8862-FDA563339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D1A06-ED96-4556-A964-374A2141F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353E8-DD41-4A5A-81D6-5D3B8AF0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1006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爆炸材料管理制度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爆炸材料管理制度的重要性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爆炸材料管理的主要内容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爆炸材料管理制度的实施与监督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爆炸材料管理制度的改进与完善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爆炸材料具有极大的破坏力和危险性，制定管理制度的目的是为了确保公众安全，防止因不当使用或管理爆炸材料而引发的安全事故。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通过制定统一的管理制度，规范爆炸材料生产、储存、运输和使用等环节的行为，确保行业的健康发展。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规范行业行为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确保公共安全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https://d.book118.com/328031006113006046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2024-09-27T16:46:28.397</cp:lastPrinted>
  <dcterms:created xsi:type="dcterms:W3CDTF">2024-09-27T08:46:28Z</dcterms:created>
  <dcterms:modified xsi:type="dcterms:W3CDTF">2024-09-27T08:46:30Z</dcterms:modified>
</cp:coreProperties>
</file>