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BF94C-E75D-4248-BECF-8B615168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81D67-326D-4E1E-8AD1-838B904C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13222-92E0-4B91-8CB6-5FD8EDB6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497EC-9FCA-4F25-BBCB-254BA185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7C7F0-D632-4FCF-B8CC-06027D3F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691CF-1F37-4F74-A96E-0FB8C0B6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04F003-10CB-4E70-A98E-29CB52A6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C87D4-81F6-4F8A-882E-5BE73375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5D784-4B37-4558-A2C6-F119CB0C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3E58E-5E71-48E9-9019-39308174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AE242-3C4C-44EC-9B5C-64FB97D1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112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零售企业发展战略定位分析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零售企业发展战略定位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零售企业发展战略选择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零售企业发展战略实施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零售企业发展战略评估与调整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随着互联网技术的快速发展，零售市场正经历着前所未有的变革，线上零售、线下零售以及线上线下融合的新零售模式不断涌现。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零售市场变革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消费者需求日益多样化、个性化，对购物体验、商品品质和服务质量的要求不断提高。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在激烈的市场竞争中，零售企业需要明确自身的战略定位，以差异化竞争优势满足消费者需求，实现可持续发展。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零售企业战略定位的重要性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本报告旨在分析零售企业发展战略定位的现状及未来趋势，为零售企业提供有针对性的战略建议。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本报告将涵盖不同类型、不同规模的零售企业，包括大型连锁超市、百货商场、专业店、便利店等，以及线上零售平台。同时，将重点关注企业战略定位、市场竞争态势、消费者需求变化等方面的内容。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零售企业市场环境分析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分析国家政治稳定性、政策连续性以及法律法规对零售业的限制和规定。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考察国内生产总值、消费者收入水平、失业率等经济指标，评估整体经济状况和消费者购买力。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了解人口结构、教育水平、消费观念等社会文化因素，预测消费趋势和市场需求。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关注互联网、物联网、人工智能等新技术在零售业的应用，分析技术对零售业的影响和变革。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判断零售业所处的发展阶段，如导入期、成长期、成熟期或衰退期，以制定相应的发展策略。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分析零售业的集中度、市场份额分布以及进入退出壁垒，评估行业竞争格局和潜在风险。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关注新兴业态、消费者行为变化等行业发展趋势，预测未来市场走向和机遇。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识别主要竞争对手，包括直接竞争对手、间接竞争对手和替代品竞争对手。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评估竞争对手的战略定位、市场份额、经营绩效以及优势和劣势。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根据竞争对手分析，制定相应的竞争策略，如差异化战略、成本领先战略或聚焦战略。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零售企业发展战略定位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根据企业资源和能力，选择具有潜力的目标市场，如特定地域、消费群体或行业领域。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深入了解目标市场的消费者需求、购买行为和竞争态势，为产品开发和营销策略提供依据。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关注行业发展趋势和市场变化，及时调整市场定位策略，保持竞争优势。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通过独特的设计、功能、品质或服务，使产品在市场上具有差异化优势，吸引消费者关注。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根据目标市场需求，合理规划产品线，包括产品的种类、价格、风格等，以满足不同消费者的需求。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不断进行产品研发和创新，提升产品附加值和竞争力，满足市场不断变化的需求。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明确品牌的核心价值和诉求，通过广告、促销和口碑营销等手段，将品牌价值传递给目标消费者。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通过统一的视觉识别、品牌传播和公关活动，塑造独特的品牌形象，提升品牌知名度和美誉度。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品牌延伸与拓展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利用品牌资产，进行品牌延伸和拓展，开发新的产品或服务领域，提升品牌影响力和市场份额。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https://d.book118.com/328031120020006027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2024-09-04T18:23:25.613</cp:lastPrinted>
  <dcterms:created xsi:type="dcterms:W3CDTF">2024-09-04T10:23:25Z</dcterms:created>
  <dcterms:modified xsi:type="dcterms:W3CDTF">2024-09-04T10:23:27Z</dcterms:modified>
</cp:coreProperties>
</file>