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8223F-A35A-4B2D-ACEE-31346F842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834A6-44EE-4E47-90AF-C61C35E6E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EAD26-DB11-4A9A-944E-7C7FB0F15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FEEE18-2CEC-438C-B5F5-AB34E9583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EE6FFC-CFDD-43BE-AE77-E3093FFBB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42E4E1-93B8-4D45-BBC7-C69B268BC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10B17A-D8CD-4828-ADCB-36BE83EDC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D1BE5C-0017-4EB0-AAF4-F94B9EC4C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133B66-3599-42E6-A968-39F776116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CB5D3-C789-4033-980F-980F5481B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AA846-3A81-4114-9775-F23EDCF26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3112102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小区水泵房管理制度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endParaRPr lang="en-US" sz="1800">
              <a:solidFill>
                <a:srgbClr val="75480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水泵房管理制度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水泵房操作规程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水泵房监控与记录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水泵房管理制度的评估与改进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确保小区居民正常用水需求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提高水泵房运行效率和管理水平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保障小区居民生活品质和安全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水泵房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小区内用于集中供水的水泵设施及其附属设备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针对水泵房的运行、维护、保养等方面的规定和要求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水泵房管理制度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确保水泵房操作人员具备相应的资质和技能，能够熟练操作和维护水泵设备。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操作人员资质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人员值班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定期对操作人员进行培训，提高其专业技能和安全意识，确保水泵房的安全运行。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建立合理的人员值班制度，确保水泵房随时有人值守，及时处理突发情况。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定期对水泵设备进行全面检查和维护，确保设备正常运行，及时发现并处理设备故障。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设备检查与维护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根据设备使用情况和维修记录，及时更新和升级设备，提高设备性能和效率。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设备更新与升级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建立设备档案管理制度，对水泵房的设备进行统一管理，记录设备的维修、保养和更换情况。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设备档案管理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84" b="9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安全与卫生管理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安全防护措施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在水泵房设置必要的安全防护措施，如防滑、防电击等，确保操作人员的安全。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卫生清洁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定期对水泵房进行清洁，保持环境卫生整洁，防止细菌、病毒等滋生。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应急预案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制定针对水泵房的应急预案，包括突发故障、火灾等紧急情况的应对措施，确保在紧急情况下能够迅速采取有效措施。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水泵房操作规程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https://d.book118.com/328031121022006042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2024-09-21T03:43:49.289</cp:lastPrinted>
  <dcterms:created xsi:type="dcterms:W3CDTF">2024-09-20T19:43:49Z</dcterms:created>
  <dcterms:modified xsi:type="dcterms:W3CDTF">2024-09-20T19:43:51Z</dcterms:modified>
</cp:coreProperties>
</file>