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4A754-489C-4816-8CC9-F7234B029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020EC-D8D4-4624-A6B7-F43FAD07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4F1F0-478D-438B-A8E6-81BF65FEA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5074C-E62C-441A-BD3F-00626BD5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8C176-CD3C-444B-B9AD-BD754D036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CCF873-9F42-4861-ACB4-1E5FF9B3C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6725E-5353-4D7A-90B0-DD685B0B2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05B90-0E00-451A-A05B-154DCA566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F545C-41D5-436C-A0D0-1E979778C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2C02C-D8FB-4400-BF60-0379A5325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78FAE-E173-4FB0-BC95-C812327C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1141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培养团队的决策能力与承担责任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培养团队决策能力的途径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团队承担责任的意义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培养团队承担责任的方法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团队决策能力与承担责任的实践案例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通过集思广益，团队能够更全面地考虑问题，制定更合理的决策，从而提高工作效率和成果质量。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17" r="201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减少决策失误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提升创新能力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多人参与决策有助于发现潜在的风险和问题，降低因个人主观判断导致的失误可能性。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团队成员的多样化背景和观点能够激发创新思维，产生更多具有创意的解决方案。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提升团队整体绩效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团队决策过程中需要充分讨论和协商，这有助于加强成员间的沟通和交流，增进彼此了解。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705" r="2270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促进沟通交流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团队成员共同参与决策，能够加深对团队目标和使命的认同感，从而增强团队的凝聚力。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强化共同目标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团队决策鼓励成员间的合作与协调，有助于培养团队协作精神，形成积极向上的团队氛围。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团队决策能够更快地汇聚多方信息和意见，使团队能够迅速对市场变化作出反应和调整。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多人参与决策有助于分散风险，减轻单一决策者的压力和责任，使团队更加稳健地应对市场挑战。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团队决策能够结合不同成员的观点和经验，制定更加灵活多变的策略，以适应不断变化的市场环境。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制定灵活策略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应对复杂多变的市场环境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培养团队决策能力的途径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明确决策目标和范围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制定多个备选方案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选择最优方案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制定科学合理的决策流程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在决策前，需要明确决策的目标和范围，避免偏离主题或涉及不必要的细节。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在充分了解问题的基础上，制定多个可行的备选方案，并对每个方案进行评估和比较。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鼓励团队成员收集相关信息，并进行深入分析，以便更好地了解问题本质和潜在风险。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根据评估结果，选择最优方案，并制定实施计划和时间表。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提高团队成员的决策素质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增强团队成员的决策意识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通过培训和引导，增强团队成员的决策意识，使其认识到决策的重要性。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提高团队成员的分析能力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通过案例分析和模拟演练等方式，提高团队成员的分析能力和逻辑思维能力。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培养团队成员的创新能力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鼓励团队成员提出新的想法和解决方案，培养其创新意识和能力。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鼓励团队成员承担责任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鼓励团队成员积极承担责任，参与决策的制定和实施过程，提高其责任感和归属感。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建立开放的沟通渠道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建立开放、透明的沟通渠道，鼓励团队成员积极表达自己的想法和意见。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尊重团队成员的意见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在决策过程中，尊重每个团队成员的意见和建议，并给予合理的考虑和回应。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鼓励团队成员积极参与决策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团队承担责任的意义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鼓励主动承担责任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鼓励团队成员在遇到问题时主动承担责任，积极寻求解决方案。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让每个团队成员都清楚自己的职责范围，避免责任模糊或重叠。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激发团队凝聚力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当团队成员都能主动承担责任时，团队的凝聚力会得到增强，大家会更加团结一致地朝着共同目标努力。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增强团队成员的责任感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提高决策效率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当团队成员都能明确自己的责任时，决策过程会更加高效，因为每个人都能迅速做出自己的判断和选择。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加强协作能力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团队成员在明确责任的基础上，会更加注重协作和配合，从而提高团队的整体执行力。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明确的责任分工有助于团队更加合理地配置资源，避免资源浪费和效率低下。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提升团队的执行力和效率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https://d.book118.com/328031141031006035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2024-09-13T22:12:11.700</cp:lastPrinted>
  <dcterms:created xsi:type="dcterms:W3CDTF">2024-09-13T14:12:11Z</dcterms:created>
  <dcterms:modified xsi:type="dcterms:W3CDTF">2024-09-13T14:12:13Z</dcterms:modified>
</cp:coreProperties>
</file>