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F983B-8A28-4D8C-8845-A1B39473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95801-FBB8-4758-B28E-1A1EE3B2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CBADB-DB5F-4061-9DF1-E5276A5E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8B46F-DB37-4380-965F-BDD1DA4D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DF43F-46CD-4696-810B-368273615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189C1-674D-466B-AD86-6BDF7619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42A98-12A6-4D39-B3D6-ED287131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2829F-CEEF-46C4-A258-5264D302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7B18B-8E1D-456A-9266-FE64FF77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92901-ED75-4505-9921-8C5024B9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825A-1883-4CB9-8B23-451F2101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3046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大学生理性消费课件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大学生理性消费原则与方法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大学生消费观念培养途径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大学生理性消费实践案例分析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理性消费定义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在消费过程中，消费者能够根据自身实际需求和经济状况，进行合理、有计划、有目的的消费。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理性消费有助于个人财务管理、家庭和谐和社会稳定。对于大学生而言，理性消费有助于培养良好的消费习惯和价值观，为未来的生活和事业奠定基础。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理性消费的定义与重要性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随着社会经济的发展和科技的进步，大学生消费水平不断提高，消费内容日益丰富。同时，大学生消费观念也在发生变化，更加注重个性化和多元化。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部分大学生存在盲目消费、攀比消费、超前消费等不良消费行为。这些行为不仅会影响个人财务状况，还可能导致心理压力和家庭矛盾。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大学生消费现状及问题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37" r="212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980" r="59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81" r="36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消费心理类型及特点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注重商品的质量、价格和实用性，有明确的购买目标和计划。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受到情绪、广告、社交圈等因素的影响，容易冲动消费。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追求品牌、时尚和潮流，愿意为炫耀自己而花费更多。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跟随大众的消费趋势，不善于独立思考和判断。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理性消费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感性消费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攀比消费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从众消费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社会价值观、广告宣传、网络舆论等都会对大学生的消费心理产生影响。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000" r="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家庭的教育方式、经济状况、父母的消费观念等都会对大学生的消费心理产生影响。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学校的规章制度、校园文化、同学之间的相互影响等也会对大学生的消费心理产生影响。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消费心理影响因素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消费心理误区及危害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盲目攀比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过度追求品牌、时尚和潮流，忽略了自己的经济能力和实际需求，导致浪费和不必要的支出。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冲动消费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受到情绪、广告等因素的影响，容易冲动购买，事后发现并不需要或者买错了东西。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不良贷款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部分大学生为了追求物质享受，可能会选择贷款消费，但如果不理性对待贷款，可能会导致债务问题和信用风险。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不良价值观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过度追求物质享受和炫耀自己，可能会导致拜金主义、享乐主义等不良价值观的形成，对个人成长和社会发展产生负面影响。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大学生理性消费原则与方法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https://d.book118.com/328033046052006023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2024-08-29T21:59:11.185</cp:lastPrinted>
  <dcterms:created xsi:type="dcterms:W3CDTF">2024-08-29T13:59:11Z</dcterms:created>
  <dcterms:modified xsi:type="dcterms:W3CDTF">2024-08-29T13:59:13Z</dcterms:modified>
</cp:coreProperties>
</file>