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30F9D-7773-4C2A-946B-0129D6BFE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8F7F9-BEBA-41C6-A6DD-BF9FF874C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DAE45-41D1-4506-AA9B-1DD993F6F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E9C82-D7A2-41A7-B165-5CA432E6C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9BB68-6A2B-4F43-BB04-6845273C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CE771-1354-41C8-9207-64D85EAB8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62B5E-8052-4FD0-B780-D39A893A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6E17E-802E-4B57-8AB2-30B69C885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3C8FD-CFB7-46F7-91F8-0FDC7E5A9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ACE38-B119-4AA8-BD2E-44DD67DB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C5D1F-68D1-465A-9607-170D2A181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306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设计行业中的知识产权风险控制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知识产权风险控制策略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知识产权风险管理制度建设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知识产权风险应对实践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知识产权风险概述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66" b="6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指在设计过程中，由于知识产权的创造、保护、运用和管理等环节出现问题，导致企业或个人面临经济损失、声誉损害等不利后果的可能性。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主要包括专利风险、商标风险、著作权风险和商业秘密风险等。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设计行业以创新为核心，涉及大量原创性成果，因此知识产权风险较高。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高创新性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46" r="126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涉及面广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175" r="291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法律意识薄弱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500" r="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设计行业涉及多个领域和方面，如工业设计、建筑设计、平面设计等，知识产权问题复杂多样。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部分设计企业和个人对知识产权法律法规了解不足，容易引发侵权纠纷。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设计行业中的知识产权风险特点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包括市场竞争、法律法规变化、技术进步等外部环境变化，可能对企业或个人知识产权带来威胁。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企业内部管理不善、员工流动、保密措施不到位等内部因素，也可能导致知识产权风险增加。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内部因素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人为的恶意侵权、抄袭等行为，是设计行业中知识产权风险的重要来源之一。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知识产权风险识别与评估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文献调研法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通过查阅专利、商标、著作权等数据库，了解相关技术领域的知识产权状况，识别潜在的知识产权风险。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专家咨询法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邀请行业专家或知识产权专业人士，对项目或产品涉及的知识产权问题进行深入分析和讨论，识别可能存在的风险。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通过对市场竞争对手、消费者需求、行业动态等方面的调研，发现潜在的知识产权侵权风险和市场风险。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综合考虑知识产权类型、权利稳定性、侵权可能性、损害程度等因素，制定科学合理的评估标准。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包括收集信息、整理分析、初步评估、详细评估等步骤，确保评估结果的准确性和客观性。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某公司因未经许可使用他人专利技术，被诉侵权并赔偿巨额经济损失。该案例表明，在技术研发和产品创新过程中，必须充分尊重他人的知识产权，避免侵权行为的发生。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某设计师在未经授权的情况下，将他人的注册商标用于自己的产品设计，导致商标权人提起诉讼并要求赔偿。该案例提示我们，在设计行业中，要特别注意商标权的保护，避免使用未经授权的商标或标识。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设计公司在与客户签订合同时，未明确约定知识产权归属和保密义务，导致客户泄露设计方案并转让给第三方。该案例说明，在签订合同时应明确双方的知识产权责任和保密义务，确保设计方案的安全性和保密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知识产权风险控制策略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实施技术保密措施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对核心技术和商业秘密采取严格的保密措施，防止技术泄露和侵权行为。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建立完善的知识产权管理制度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包括知识产权的申请、维护、保护等环节，确保企业知识产权的合法性和有效性。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加强知识产权培训和宣传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提高员工对知识产权的认识和保护意识，避免无意识侵权行为的发生。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发现侵权行为后，迅速采取法律手段予以制止，维护企业合法权益。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及时应对侵权行为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针对可能出现的知识产权风险事件，制定应急预案，确保在风险事件发生时能够迅速响应。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建立知识产权应急机制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借助行业协会和专家的力量，共同应对知识产权风险，提高企业抗风险能力。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加强与行业协会和专家的合作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应对性控制策略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https://d.book118.com/328033061015006032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2024-09-09T08:53:13.466</cp:lastPrinted>
  <dcterms:created xsi:type="dcterms:W3CDTF">2024-09-09T00:53:13Z</dcterms:created>
  <dcterms:modified xsi:type="dcterms:W3CDTF">2024-09-09T00:53:15Z</dcterms:modified>
</cp:coreProperties>
</file>