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76F51-7CC3-4C79-9CA5-D294AD164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74114-0ECC-4089-B8AA-739D3FC12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CA47B-0F1D-4246-87A5-BE6F45E4A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0B565-7474-4A4C-8872-07049EFCC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A7D689-B190-4DFB-B318-2FD1A227D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151D30-F50A-4957-98EB-00805D0B7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43DC9C-50BD-47F5-8A91-711A14665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A62C1-6778-4F82-9B70-F6DC67C6E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BE765-A82E-4CAE-9ABE-C0EE4C35B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B0D63-6E60-4ABB-8640-108690366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099EA-F053-4628-BCDF-BB0911136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34002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2023年内科规培生年度总结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对他人的感谢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在2023年内，我积极参与了各种临床病例的诊疗工作，通过实际操作，我的临床技能得到了显著提升。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临床技能提升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在临床工作中，我注重与团队成员的沟通和协作，共同为患者提供优质的医疗服务。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我积极参与患者的管理和随访工作，确保患者得到持续、有效的治疗。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患者管理与随访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临床工作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我定期阅读最新的医学文献，并撰写综述，以保持对最新医学进展的了解。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文献阅读与综述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参与课题研究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学术论文发表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我参与了多项课题研究，通过实践，提高了自己的科研能力。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在导师的指导下，我完成了学术论文的撰写和发表。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我参加了多次线上培训课程，包括医学伦理、临床技能等方面的培训。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线上培训课程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我参加了多次国内外的学术会议，与同行交流，拓宽了视野。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学术会议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通过参加培训和会议，我获得了足够的继续教育学分，满足了年度学分要求。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继续教育学分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参与的培训和会议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991" b="169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临床技能提升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临床诊断能力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通过参与大量病例分析和实践操作，规培生们提高了对常见疾病的诊断准确性，掌握了多种临床诊断技巧。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治疗方案优化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在资深医师的指导下，规培生们学习了更多先进的治疗方案，能够根据患者的具体情况制定个性化的治疗方案。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医患沟通能力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通过与患者的深入交流和沟通，规培生们提高了医患沟通能力，能够更好地理解患者需求并提供有效的治疗建议。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参与了多项国家级和省级课题研究，深入探讨内科领域的热点问题，为学科发展做出了贡献。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论文发表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规培生们在国内外学术期刊上发表了多篇学术论文，展示了他们在临床实践和科研方面的成果。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参加了多次国际和国内学术会议，与同行交流心得，拓宽了学术视野。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学术研究成果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通过参与医院的各种实践活动，规培生们积累了丰富的临床实践经验，提高了实际操作能力。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人际交往能力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在培训和会议中结识了来自不同地区的同行，拓展了人际关系网，提高了人际交往能力。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参加了多次内科专业的系统培训课程，涵盖了临床技能、理论知识、病例分析等多个方面，全面提升了专业素养。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培训和会议的收获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https://d.book118.com/328034002125006044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2024-09-25T02:32:40.402</cp:lastPrinted>
  <dcterms:created xsi:type="dcterms:W3CDTF">2024-09-24T18:32:40Z</dcterms:created>
  <dcterms:modified xsi:type="dcterms:W3CDTF">2024-09-24T18:32:42Z</dcterms:modified>
</cp:coreProperties>
</file>