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E5D6B4-7B1F-46D0-B6E9-C4FD6F2F2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D83561-5183-4155-B61D-8D7DE17260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4D1356-614D-43F6-901A-D1B1E8C4D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A557EA-A317-4D9C-ABDD-3008EDE188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E0D04C-03A7-4178-8E73-FDECBB283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5F1975-B9C2-4A63-AE29-D6CBAD6FD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5AA0BD-D678-4684-8B4B-6B383E4D1C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981C0D-F1D6-4974-80D7-F8E9E1945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598CEF-6417-4E61-8F46-6D7448A983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CA8623-5561-4542-9D62-90E972E50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B5C8F0-0A67-4AB7-9386-8B02304C5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03401307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请示和报告写作培训课件\n## 1.请示与报告的基本概念及重要性\n### 1.1请示与报告的定义与区别\n### 1.2请示与报告在职场中的应用场景\n### 1.3请示与报告的重要性及影响\n## 2.请示的写作方法与技巧\n### 2.1请示的基本结构及写作要点\n### 2.2如何准确表达自己的请示意图\n### 2.3请示的语气、措辞及格式要求\n## 3.报告的写作方法与技巧\n### 3.1报告的基本结构及写作要点\n### 3.2如何客观、全面地陈述事实和观点\n### 3.3报告的语气、措辞及格式要求\n## 4.请示与报告的案例分析\n### 4.1优秀请示与报告案例分析\n### 4.2常见请示与报告问题及改进措施\n### 4.3如何从案例中学习和提高请示与报告写作能力\n## 5.请示与报告的实战演练与点评\n### 5.1分组进行请示与报告的写作练习\n### 5.2邀请专家进行写作点评与建议\n### 5.3学员互动与讨论，分享写作经验与心得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7200"/>
              <a:t>请示和报告写作培训课件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5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请示与报告的基本概念及重要性</a:t>
            </a:r>
            <a:endParaRPr/>
          </a:p>
        </p:txBody>
      </p:sp>
      <p:sp>
        <p:nvSpPr>
          <p:cNvPr id="136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37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80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81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82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请示的定义</a:t>
                </a:r>
                <a:endParaRPr/>
              </a:p>
            </p:txBody>
          </p:sp>
          <p:sp>
            <p:nvSpPr>
              <p:cNvPr id="184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请示是向上级请示、请求指示、批准的正式文件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请示一般涉及较为重要的事项，需要上级领导进行决策</a:t>
                </a:r>
                <a:endParaRPr/>
              </a:p>
            </p:txBody>
          </p:sp>
        </p:grpSp>
        <p:grpSp>
          <p:nvGrpSpPr>
            <p:cNvPr id="185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86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报告的定义</a:t>
                </a:r>
                <a:endParaRPr/>
              </a:p>
            </p:txBody>
          </p:sp>
          <p:sp>
            <p:nvSpPr>
              <p:cNvPr id="188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报告是向上级汇报工作、反映情况的正式文件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报告一般涉及日常工作、进展情况，不需要上级领导进行决策</a:t>
                </a:r>
                <a:endParaRPr/>
              </a:p>
            </p:txBody>
          </p:sp>
        </p:grpSp>
        <p:grpSp>
          <p:nvGrpSpPr>
            <p:cNvPr id="189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190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请示与报告的区别</a:t>
                </a:r>
                <a:endParaRPr/>
              </a:p>
            </p:txBody>
          </p:sp>
          <p:sp>
            <p:nvSpPr>
              <p:cNvPr id="192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请示需要上级领导进行决策，报告则不需要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请示的语气较为正式，报告的语气较为客观</a:t>
                </a:r>
                <a:endParaRPr/>
              </a:p>
            </p:txBody>
          </p:sp>
        </p:grpSp>
      </p:grpSp>
      <p:sp>
        <p:nvSpPr>
          <p:cNvPr id="1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请示与报告的定义与区别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请示与报告在职场中的应用场景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请示的应用场景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涉及到重要事项需要上级领导审批时，如项目立项、预算申请等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需要上级领导给予指导意见时，如工作中遇到难题需要解决时</a:t>
                </a:r>
                <a:endParaRPr/>
              </a:p>
            </p:txBody>
          </p:sp>
          <p:pic>
            <p:nvPicPr>
              <p:cNvPr id="20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报告的应用场景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日常工作汇报，如周报、月报等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专项工作进展汇报，如项目进度报告、市场调查报告等</a:t>
                </a:r>
                <a:endParaRPr/>
              </a:p>
            </p:txBody>
          </p:sp>
          <p:pic>
            <p:nvPicPr>
              <p:cNvPr id="20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请示的重要性</a:t>
                </a:r>
                <a:endParaRPr/>
              </a:p>
            </p:txBody>
          </p:sp>
          <p:sp>
            <p:nvSpPr>
              <p:cNvPr id="21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请示是上下级沟通的重要途径，有助于提高工作效率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请示能够确保工作的合规性，减少工作中的风险</a:t>
                </a:r>
                <a:endParaRPr/>
              </a:p>
            </p:txBody>
          </p:sp>
          <p:sp>
            <p:nvSpPr>
              <p:cNvPr id="21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报告的重要性</a:t>
                </a:r>
                <a:endParaRPr/>
              </a:p>
            </p:txBody>
          </p:sp>
          <p:sp>
            <p:nvSpPr>
              <p:cNvPr id="21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报告能够使上级领导及时了解工作进展，便于指导工作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报告是记录工作过程的重要手段，有利于进行工作总结和反思</a:t>
                </a:r>
                <a:endParaRPr/>
              </a:p>
            </p:txBody>
          </p:sp>
          <p:sp>
            <p:nvSpPr>
              <p:cNvPr id="22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请示与报告的重要性及影响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请示的写作方法与技巧</a:t>
            </a:r>
            <a:endParaRPr/>
          </a:p>
        </p:txBody>
      </p:sp>
      <p:sp>
        <p:nvSpPr>
          <p:cNvPr id="22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2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请示的基本结构</a:t>
                </a:r>
                <a:endParaRPr/>
              </a:p>
            </p:txBody>
          </p:sp>
          <p:sp>
            <p:nvSpPr>
              <p:cNvPr id="23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标题：简洁明了地概括请示的主题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主送机关：明确请示的接收对象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正文：详细阐述请示的内容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落款：写明请示的单位、姓名和日期</a:t>
                </a:r>
                <a:endParaRPr/>
              </a:p>
            </p:txBody>
          </p:sp>
          <p:sp>
            <p:nvSpPr>
              <p:cNvPr id="23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写作要点</a:t>
                </a:r>
                <a:endParaRPr/>
              </a:p>
            </p:txBody>
          </p:sp>
          <p:sp>
            <p:nvSpPr>
              <p:cNvPr id="24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请示的内容要明确，便于上级领导理解和决策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请示的语气要诚恳，表示对上级领导的尊重和信任</a:t>
                </a:r>
                <a:endParaRPr/>
              </a:p>
            </p:txBody>
          </p:sp>
          <p:sp>
            <p:nvSpPr>
              <p:cNvPr id="24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请示的基本结构及写作要点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8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49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50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51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在请示的开头部分，简要说明请示的目的和原因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确保上级领导能够快速了解请示的核心内容</a:t>
                </a:r>
                <a:endParaRPr/>
              </a:p>
            </p:txBody>
          </p:sp>
          <p:sp>
            <p:nvSpPr>
              <p:cNvPr id="25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明确请示的目的</a:t>
                </a:r>
                <a:endParaRPr/>
              </a:p>
            </p:txBody>
          </p:sp>
        </p:grpSp>
        <p:grpSp>
          <p:nvGrpSpPr>
            <p:cNvPr id="254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55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在正文中，提供与请示相关的背景信息，帮助上级领导了解情况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有助于上级领导做出更加合理的决策</a:t>
                </a:r>
                <a:endParaRPr/>
              </a:p>
            </p:txBody>
          </p:sp>
          <p:sp>
            <p:nvSpPr>
              <p:cNvPr id="256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提供详细的背景信息</a:t>
                </a:r>
                <a:endParaRPr/>
              </a:p>
            </p:txBody>
          </p:sp>
          <p:sp>
            <p:nvSpPr>
              <p:cNvPr id="257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58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59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在正文中，明确提出自己的请求，如批准某项计划、提供某项支持等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请求要具体、明确，便于上级领导进行操作</a:t>
                </a:r>
                <a:endParaRPr/>
              </a:p>
            </p:txBody>
          </p:sp>
          <p:sp>
            <p:nvSpPr>
              <p:cNvPr id="260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提出具体的请求</a:t>
                </a:r>
                <a:endParaRPr/>
              </a:p>
            </p:txBody>
          </p:sp>
          <p:sp>
            <p:nvSpPr>
              <p:cNvPr id="261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如何准确表达自己的请示意图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6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6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语气要诚恳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请示是向上级领导请示、请求指示的正式文件，语气要表现出对上级领导的尊重和信任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避免使用过于生硬、随意的措辞</a:t>
                </a:r>
                <a:endParaRPr/>
              </a:p>
            </p:txBody>
          </p:sp>
          <p:pic>
            <p:nvPicPr>
              <p:cNvPr id="2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7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7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措辞要准确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请示的内容要真实、准确，避免虚假、夸张的描述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使用专业术语时，要确保措辞准确，避免产生误解</a:t>
                </a:r>
                <a:endParaRPr/>
              </a:p>
            </p:txBody>
          </p:sp>
          <p:pic>
            <p:nvPicPr>
              <p:cNvPr id="27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7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7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格式要规范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请示的格式要符合规范，如标题、主送机关、正文的排列顺序等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字体、字号、行距等要符合规定，保证文件的整洁美观</a:t>
                </a:r>
                <a:endParaRPr/>
              </a:p>
            </p:txBody>
          </p:sp>
          <p:pic>
            <p:nvPicPr>
              <p:cNvPr id="27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请示的语气、措辞及格式要求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报告的写作方法与技巧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报告的基本结构及写作要点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报告的基本结构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标题：简洁明了地概括报告的主题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主送机关：明确报告的接收对象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正文：详细阐述报告的内容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落款：写明报告的单位、姓名和日期</a:t>
                </a:r>
                <a:endParaRPr/>
              </a:p>
            </p:txBody>
          </p:sp>
          <p:pic>
            <p:nvPicPr>
              <p:cNvPr id="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写作要点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报告的内容要客观、全面，避免主观臆断和夸大事实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报告的语言要简练、明了，便于读者理解</a:t>
                </a:r>
                <a:endParaRPr/>
              </a:p>
            </p:txBody>
          </p:sp>
          <p:pic>
            <p:nvPicPr>
              <p:cNvPr id="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https://d.book118.com/328034013073006041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请示和报告写作培训课件</vt:lpstr>
      <vt:lpstr>请示与报告的基本概念及重要性</vt:lpstr>
      <vt:lpstr>PowerPoint Presentation</vt:lpstr>
      <vt:lpstr>PowerPoint Presentation</vt:lpstr>
      <vt:lpstr>PowerPoint Presentation</vt:lpstr>
      <vt:lpstr>请示的写作方法与技巧</vt:lpstr>
      <vt:lpstr>PowerPoint Presentation</vt:lpstr>
      <vt:lpstr>PowerPoint Presentation</vt:lpstr>
      <vt:lpstr>PowerPoint Presentation</vt:lpstr>
      <vt:lpstr>报告的写作方法与技巧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2024-09-20T09:07:48.325</cp:lastPrinted>
  <dcterms:created xsi:type="dcterms:W3CDTF">2024-09-20T01:07:48Z</dcterms:created>
  <dcterms:modified xsi:type="dcterms:W3CDTF">2024-09-20T01:07:50Z</dcterms:modified>
</cp:coreProperties>
</file>