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3004E-0967-4A0D-A03B-E3170EEB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60D60-B6A8-4C8D-B21C-8B78234CD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C7911-BD18-49ED-8DE0-FFAC6A8A8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B3A13-A825-4D6C-B4F6-0F4F9570D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DFB8A-47C5-4EC1-96A2-940AAD89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1C809-81A2-4983-A2C7-CAE31C18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62E30-9F5C-42BF-BC31-09C55C3B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9BF64-6ECB-43EF-8D47-8E7687ED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FDB2E-67FB-4E2F-8C30-0E3181C8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27A9B-9454-432F-8CCA-BB3C3C5B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625A-5F4D-48BC-BAB5-D500EDCBB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03" r:id="rId2"/>
    <p:sldLayoutId id="2147486404" r:id="rId3"/>
    <p:sldLayoutId id="2147486405" r:id="rId4"/>
    <p:sldLayoutId id="2147486406" r:id="rId5"/>
    <p:sldLayoutId id="2147486407" r:id="rId6"/>
    <p:sldLayoutId id="2147486408" r:id="rId7"/>
    <p:sldLayoutId id="2147486409" r:id="rId8"/>
    <p:sldLayoutId id="2147486410" r:id="rId9"/>
    <p:sldLayoutId id="2147486411" r:id="rId10"/>
    <p:sldLayoutId id="21474864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4036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通过短视频政务号提升政府决策的科学性与公众的参与度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短视频政务号的优势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如何利用短视频政务号提升政府决策的科学性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如何通过短视频政务号提高公众参与度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短视频政务号的发展前景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案例分析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短视频政务号的优势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传播速度快，覆盖面广</a:t>
            </a:r>
            <a:endParaRPr lang="zh-CN" altLang="en-US"/>
          </a:p>
        </p:txBody>
      </p:sp>
      <p:sp>
        <p:nvSpPr>
          <p:cNvPr id="10490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短视频政务号可以通过社交媒体平台进行传播，扩大政府决策的影响力和覆盖面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短视频政务号可以快速发布信息，及时传递政府决策和政策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短视频政务号可以覆盖到各个年龄段和地域的公众，提高政府决策的透明度和公众参与度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短视频政务号可以吸引公众关注和参与，提高政府决策的科学性和公众参与度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内容形式多样，易于理解</a:t>
            </a:r>
            <a:endParaRPr lang="zh-CN" altLang="en-US"/>
          </a:p>
        </p:txBody>
      </p:sp>
      <p:sp>
        <p:nvSpPr>
          <p:cNvPr id="10491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短视频政务号可以采用生动的案例和故事，使政策、法规等信息更加贴近生活，易于理解。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短视频政务号可以采用多种形式，如图文、动画、视频等，使内容更加丰富、有趣。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短视频政务号可以通过简洁明了的语言和图像，将复杂的政策、法规等信息传递给公众，易于理解。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短视频政务号可以通过互动、评论等方式，与公众进行交流，提高公众的参与度和满意度。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互动性强，便于收集民意</a:t>
            </a:r>
            <a:endParaRPr lang="zh-CN" altLang="en-US"/>
          </a:p>
        </p:txBody>
      </p:sp>
      <p:sp>
        <p:nvSpPr>
          <p:cNvPr id="10491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短视频政务号可以实时发布政府决策相关信息，与公众进行互动交流。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公众可以通过评论、点赞、分享等方式表达自己的意见和建议，便于政府收集民意。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短视频政务号可以设置话题标签，引导公众参与讨论，提高公众参与度。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短视频政务号可以实时更新，及时回应公众关切，增强政府公信力。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数据分析辅助决策</a:t>
            </a:r>
            <a:endParaRPr lang="zh-CN" altLang="en-US"/>
          </a:p>
        </p:txBody>
      </p:sp>
      <p:sp>
        <p:nvSpPr>
          <p:cNvPr id="10492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短视频政务号可以实时监测社会热点和舆情动态，帮助政府及时发现问题并采取措施。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短视频政务号可以实时收集和分析公众反馈，为政府决策提供数据支持。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通过数据分析，政府可以更好地了解公众需求，从而制定更科学、更符合民意的政策。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数据分析还可以帮助政府评估政策效果，为后续决策提供参考。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如何利用短视频政务号提升政府决策的科学性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发布政策解读视频，提高政策透明度</a:t>
            </a:r>
            <a:endParaRPr lang="zh-CN" altLang="en-US"/>
          </a:p>
        </p:txBody>
      </p:sp>
      <p:sp>
        <p:nvSpPr>
          <p:cNvPr id="10494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制作政策解读视频，让公众了解政策的背景、目的和实施方式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通过短视频平台发布政策解读视频，提高政策的传播范围和影响力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鼓励公众参与政策讨论，收集民意和建议，提高政策制定的科学性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定期更新政策解读视频，确保政策的透明度和时效性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利用数据分析，精准把握民意</a:t>
            </a:r>
            <a:endParaRPr lang="zh-CN" altLang="en-US"/>
          </a:p>
        </p:txBody>
      </p:sp>
      <p:sp>
        <p:nvSpPr>
          <p:cNvPr id="10494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通过数据分析，了解民众对政府决策的关注度和满意度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通过舆情监测，及时发现民众对政府决策的反馈和评价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结合数据分析结果，调整政府决策的方向和重点，提高决策的科学性和民主性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利用大数据技术，分析民众对政府决策的意见和建议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邀请专家解读，提升决策专业性</a:t>
            </a:r>
            <a:endParaRPr lang="zh-CN" altLang="en-US"/>
          </a:p>
        </p:txBody>
      </p:sp>
      <p:sp>
        <p:nvSpPr>
          <p:cNvPr id="10495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邀请相关领域的专家进行解读，提高决策的专业性和科学性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通过短视频政务号发布专家的解读，让公众了解政府的决策过程和依据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鼓励公众参与讨论，提出意见和建议，提高决策的民主性和透明度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对公众的意见和建议进行收集和分析，作为决策的参考依据，提高决策的科学性和公众的参与度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及时反馈民意，调整政策方向</a:t>
            </a:r>
            <a:endParaRPr lang="zh-CN" altLang="en-US"/>
          </a:p>
        </p:txBody>
      </p:sp>
      <p:sp>
        <p:nvSpPr>
          <p:cNvPr id="10496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短视频政务号可以促进政府与民众的互动，增强政府的透明度和公信力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通过短视频政务号，政府可以及时了解民意，了解民众的需求和意见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政府可以根据民意反馈，调整政策方向，使政策更加科学合理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政府可以通过短视频政务号，向民众宣传政策，提高政策的普及度和接受度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如何通过短视频政务号提高公众参与度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https://d.book118.com/328034036112006036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6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宋体</vt:lpstr>
      <vt:lpstr>Office Theme</vt:lpstr>
      <vt:lpstr>通过短视频政务号提升政府决策的科学性与公众的参与度</vt:lpstr>
      <vt:lpstr>目录</vt:lpstr>
      <vt:lpstr>添加章节标题</vt:lpstr>
      <vt:lpstr>短视频政务号的优势</vt:lpstr>
      <vt:lpstr>PowerPoint Presentation</vt:lpstr>
      <vt:lpstr>传播速度快，覆盖面广</vt:lpstr>
      <vt:lpstr>内容形式多样，易于理解</vt:lpstr>
      <vt:lpstr>互动性强，便于收集民意</vt:lpstr>
      <vt:lpstr>数据分析辅助决策</vt:lpstr>
      <vt:lpstr>如何利用短视频政务号提升政府决策的科学性</vt:lpstr>
      <vt:lpstr>PowerPoint Presentation</vt:lpstr>
      <vt:lpstr>发布政策解读视频，提高政策透明度</vt:lpstr>
      <vt:lpstr>利用数据分析，精准把握民意</vt:lpstr>
      <vt:lpstr>邀请专家解读，提升决策专业性</vt:lpstr>
      <vt:lpstr>及时反馈民意，调整政策方向</vt:lpstr>
      <vt:lpstr>如何通过短视频政务号提高公众参与度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2024-09-16T03:53:05.877</cp:lastPrinted>
  <dcterms:created xsi:type="dcterms:W3CDTF">2024-09-15T19:53:05Z</dcterms:created>
  <dcterms:modified xsi:type="dcterms:W3CDTF">2024-09-15T19:53:08Z</dcterms:modified>
</cp:coreProperties>
</file>