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2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33529-D8FE-44BC-894B-76D2A95F5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76624-CFCC-4978-9830-B2D9CA37A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C3E33-B905-4D3A-9F8B-BBD0A25AE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54B20-FD9F-4BFF-B4A7-19C08EDCC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07965C-C1A3-4DAF-B80D-1A4DC2BA4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58E9F1-D727-40EE-99AB-4A2CF8597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4CB967-E26B-4B2B-8AA9-C03304FC3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7D129-7FDE-442D-AC59-D5CF05D5D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EE1F0-BDD6-4331-83F7-2C02F48BB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2FB00-94CD-4C70-B4DB-1524A5462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33A24-2A81-4C0B-B989-C5414C3F3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687" r:id="rId2"/>
    <p:sldLayoutId id="2147491688" r:id="rId3"/>
    <p:sldLayoutId id="2147491689" r:id="rId4"/>
    <p:sldLayoutId id="2147491690" r:id="rId5"/>
    <p:sldLayoutId id="2147491691" r:id="rId6"/>
    <p:sldLayoutId id="2147491692" r:id="rId7"/>
    <p:sldLayoutId id="2147491693" r:id="rId8"/>
    <p:sldLayoutId id="2147491694" r:id="rId9"/>
    <p:sldLayoutId id="2147491695" r:id="rId10"/>
    <p:sldLayoutId id="2147491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3606705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如何面对考试作弊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考试作弊的危害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预防和应对考试作弊的措施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总结与展望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如何避免考试作弊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面对考试作弊的正确态度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考试作弊的危害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破坏公平竞争环境</a:t>
            </a:r>
            <a:endParaRPr lang="zh-CN" altLang="en-US"/>
          </a:p>
        </p:txBody>
      </p:sp>
      <p:sp>
        <p:nvSpPr>
          <p:cNvPr id="10491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破坏公平竞争：作弊行为违反了公平竞争的原则，使其他考生受到不公平的待遇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破坏社会信任：作弊行为破坏了人们对考试的信任，可能导致社会对教育体系的质疑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诱发道德沦丧：作弊行为可能引发道德沦丧，使人们失去诚信和责任感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损害他人利益：作弊行为不仅影响其他考生的成绩，还可能对他们的前途造成不良影响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影响个人诚信和品德</a:t>
            </a:r>
            <a:endParaRPr lang="zh-CN" altLang="en-US"/>
          </a:p>
        </p:txBody>
      </p:sp>
      <p:sp>
        <p:nvSpPr>
          <p:cNvPr id="104919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损害个人声誉和信誉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破坏公平竞争环境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可能导致心理压力和焦虑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违反道德规范，影响个人品德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可能导致严重后果</a:t>
            </a:r>
            <a:endParaRPr lang="zh-CN" altLang="en-US"/>
          </a:p>
        </p:txBody>
      </p:sp>
      <p:sp>
        <p:nvSpPr>
          <p:cNvPr id="10492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成绩作废：作弊被发现后，考试成绩会被取消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处罚：可能会受到纪律处分或法律追究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声誉受损：作弊行为会损害个人声誉和信誉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心理压力：作弊后可能会产生内疚、焦虑等心理压力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2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如何避免考试作弊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树立正确的考试观念</a:t>
            </a:r>
            <a:endParaRPr lang="zh-CN" altLang="en-US"/>
          </a:p>
        </p:txBody>
      </p:sp>
      <p:sp>
        <p:nvSpPr>
          <p:cNvPr id="104942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明确考试目的：考试是为了检验学习成果，而不是为了追求高分。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诚信为本：遵守考试规则，不作弊、不抄袭，树立诚信意识。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认真复习：通过认真复习，掌握知识点，提高解题能力，从而避免作弊。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正确对待失败：认识到考试失败是正常的，要正确对待失败，不作弊、不抄袭。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认真复习备考</a:t>
            </a:r>
            <a:endParaRPr lang="zh-CN" altLang="en-US"/>
          </a:p>
        </p:txBody>
      </p:sp>
      <p:sp>
        <p:nvSpPr>
          <p:cNvPr id="104947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制定复习计划：根据考试内容和时间安排，制定详细的复习计划，确保每个知识点都得到充分的复习。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多做练习题：通过大量的练习题，加强对知识点的理解和记忆，形成自己的知识体系，提高解题能力。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注重基础知识：重点复习基础知识，确保对基本概念、原理和方法有深入的理解。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积极思考：在复习过程中积极思考，理解知识点的本质和内涵，形成自己的见解和思路。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遵守考试纪律和规定</a:t>
            </a:r>
            <a:endParaRPr lang="zh-CN" altLang="en-US"/>
          </a:p>
        </p:txBody>
      </p:sp>
      <p:sp>
        <p:nvSpPr>
          <p:cNvPr id="1049528" name="弧形 58"/>
          <p:cNvSpPr/>
          <p:nvPr>
            <p:custDataLst>
              <p:tags r:id="rId2"/>
            </p:custDataLst>
          </p:nvPr>
        </p:nvSpPr>
        <p:spPr>
          <a:xfrm>
            <a:off x="8756622" y="2459511"/>
            <a:ext cx="2821631" cy="282163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椭圆 30"/>
          <p:cNvSpPr/>
          <p:nvPr>
            <p:custDataLst>
              <p:tags r:id="rId3"/>
            </p:custDataLst>
          </p:nvPr>
        </p:nvSpPr>
        <p:spPr>
          <a:xfrm>
            <a:off x="8981416" y="2683543"/>
            <a:ext cx="2372913" cy="237291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椭圆 31"/>
          <p:cNvSpPr/>
          <p:nvPr>
            <p:custDataLst>
              <p:tags r:id="rId4"/>
            </p:custDataLst>
          </p:nvPr>
        </p:nvSpPr>
        <p:spPr>
          <a:xfrm>
            <a:off x="9294604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正文"/>
          <p:cNvSpPr txBox="1"/>
          <p:nvPr>
            <p:custDataLst>
              <p:tags r:id="rId5"/>
            </p:custDataLst>
          </p:nvPr>
        </p:nvSpPr>
        <p:spPr>
          <a:xfrm>
            <a:off x="9349469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考试结束后，按照规定的时间和地点交卷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弧形 57"/>
          <p:cNvSpPr/>
          <p:nvPr>
            <p:custDataLst>
              <p:tags r:id="rId6"/>
            </p:custDataLst>
          </p:nvPr>
        </p:nvSpPr>
        <p:spPr>
          <a:xfrm>
            <a:off x="608400" y="2459511"/>
            <a:ext cx="2821631" cy="282163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椭圆 22"/>
          <p:cNvSpPr/>
          <p:nvPr>
            <p:custDataLst>
              <p:tags r:id="rId7"/>
            </p:custDataLst>
          </p:nvPr>
        </p:nvSpPr>
        <p:spPr>
          <a:xfrm>
            <a:off x="6982652" y="2683543"/>
            <a:ext cx="2372913" cy="237291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椭圆 23"/>
          <p:cNvSpPr/>
          <p:nvPr>
            <p:custDataLst>
              <p:tags r:id="rId8"/>
            </p:custDataLst>
          </p:nvPr>
        </p:nvSpPr>
        <p:spPr>
          <a:xfrm>
            <a:off x="7295840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正文"/>
          <p:cNvSpPr txBox="1"/>
          <p:nvPr>
            <p:custDataLst>
              <p:tags r:id="rId9"/>
            </p:custDataLst>
          </p:nvPr>
        </p:nvSpPr>
        <p:spPr>
          <a:xfrm>
            <a:off x="7350705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不得抄袭、作弊或协助他人作弊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44" name="椭圆 24"/>
          <p:cNvSpPr/>
          <p:nvPr>
            <p:custDataLst>
              <p:tags r:id="rId10"/>
            </p:custDataLst>
          </p:nvPr>
        </p:nvSpPr>
        <p:spPr>
          <a:xfrm>
            <a:off x="5004462" y="2683543"/>
            <a:ext cx="2372913" cy="237291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椭圆 25"/>
          <p:cNvSpPr/>
          <p:nvPr>
            <p:custDataLst>
              <p:tags r:id="rId11"/>
            </p:custDataLst>
          </p:nvPr>
        </p:nvSpPr>
        <p:spPr>
          <a:xfrm>
            <a:off x="5318412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正文"/>
          <p:cNvSpPr txBox="1"/>
          <p:nvPr>
            <p:custDataLst>
              <p:tags r:id="rId12"/>
            </p:custDataLst>
          </p:nvPr>
        </p:nvSpPr>
        <p:spPr>
          <a:xfrm>
            <a:off x="5372515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按照监考老师的指示，正确填写答题卡和试卷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椭圆 7"/>
          <p:cNvSpPr/>
          <p:nvPr>
            <p:custDataLst>
              <p:tags r:id="rId13"/>
            </p:custDataLst>
          </p:nvPr>
        </p:nvSpPr>
        <p:spPr>
          <a:xfrm>
            <a:off x="3027034" y="2683543"/>
            <a:ext cx="2372913" cy="237291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椭圆 9"/>
          <p:cNvSpPr/>
          <p:nvPr>
            <p:custDataLst>
              <p:tags r:id="rId14"/>
            </p:custDataLst>
          </p:nvPr>
        </p:nvSpPr>
        <p:spPr>
          <a:xfrm>
            <a:off x="3340222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正文"/>
          <p:cNvSpPr txBox="1"/>
          <p:nvPr>
            <p:custDataLst>
              <p:tags r:id="rId15"/>
            </p:custDataLst>
          </p:nvPr>
        </p:nvSpPr>
        <p:spPr>
          <a:xfrm>
            <a:off x="3395087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禁止携带任何与考试无关的物品进入考场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56" name="椭圆 5"/>
          <p:cNvSpPr/>
          <p:nvPr>
            <p:custDataLst>
              <p:tags r:id="rId16"/>
            </p:custDataLst>
          </p:nvPr>
        </p:nvSpPr>
        <p:spPr>
          <a:xfrm>
            <a:off x="824812" y="2683543"/>
            <a:ext cx="2372913" cy="237291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椭圆 4"/>
          <p:cNvSpPr/>
          <p:nvPr>
            <p:custDataLst>
              <p:tags r:id="rId17"/>
            </p:custDataLst>
          </p:nvPr>
        </p:nvSpPr>
        <p:spPr>
          <a:xfrm>
            <a:off x="1138762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正文"/>
          <p:cNvSpPr txBox="1"/>
          <p:nvPr>
            <p:custDataLst>
              <p:tags r:id="rId18"/>
            </p:custDataLst>
          </p:nvPr>
        </p:nvSpPr>
        <p:spPr>
          <a:xfrm>
            <a:off x="1192865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提前到达考场，遵守时间规定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增强自律意识</a:t>
            </a:r>
            <a:endParaRPr lang="zh-CN" altLang="en-US"/>
          </a:p>
        </p:txBody>
      </p:sp>
      <p:sp>
        <p:nvSpPr>
          <p:cNvPr id="10496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明确考试目的：认识到考试是为了检验自己的学习成果，而不是为了获得高分或荣誉。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遵守考场纪律：遵守考场纪律，不抄袭、不作弊，尊重考试规则。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增强自律意识：通过自我约束、自我监督等方式，增强自律意识，避免考试作弊行为的发生。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制定学习计划：制定合理的学习计划，掌握考试所需的知识和技能，避免临时抱佛脚。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9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9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面对考试作弊的正确态度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https://d.book118.com/328036067055006023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5_1"/>
  <p:tag name="KSO_WM_UNIT_INDEX" val="1_5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5_2"/>
  <p:tag name="KSO_WM_UNIT_INDEX" val="1_5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2"/>
  <p:tag name="KSO_WM_UNIT_INDEX" val="1_4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2"/>
  <p:tag name="KSO_WM_UNIT_INDEX" val="1_2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如何面对考试作弊</vt:lpstr>
      <vt:lpstr>目录</vt:lpstr>
      <vt:lpstr>单击添加章节标题</vt:lpstr>
      <vt:lpstr>考试作弊的危害</vt:lpstr>
      <vt:lpstr>PowerPoint Presentation</vt:lpstr>
      <vt:lpstr>破坏公平竞争环境</vt:lpstr>
      <vt:lpstr>影响个人诚信和品德</vt:lpstr>
      <vt:lpstr>可能导致严重后果</vt:lpstr>
      <vt:lpstr>如何避免考试作弊</vt:lpstr>
      <vt:lpstr>PowerPoint Presentation</vt:lpstr>
      <vt:lpstr>树立正确的考试观念</vt:lpstr>
      <vt:lpstr>认真复习备考</vt:lpstr>
      <vt:lpstr>遵守考试纪律和规定</vt:lpstr>
      <vt:lpstr>增强自律意识</vt:lpstr>
      <vt:lpstr>面对考试作弊的正确态度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2024-08-29T23:11:19.206</cp:lastPrinted>
  <dcterms:created xsi:type="dcterms:W3CDTF">2024-08-29T15:11:19Z</dcterms:created>
  <dcterms:modified xsi:type="dcterms:W3CDTF">2024-08-29T15:11:21Z</dcterms:modified>
</cp:coreProperties>
</file>