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E3A60-AEA4-4857-923B-85972B5D5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EEB48-19A2-4DF2-B53C-87E5B67F8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1E8B9-A64C-4A45-8A84-6CE7C170A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2F1D7-A22F-4BA4-92B6-944182884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25419A-73B4-46AD-99F4-595434A6D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2E597C-25AB-4FD2-8B8E-252962DB0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09AE8F-57EB-40C2-B15E-C98DE1230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9D37A-AC70-429E-A4DC-4284933CE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F1974-D5FD-4DEF-AD04-620525635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29BEB-4EC4-458B-A0EF-15B03EA0B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F3983-C11D-4093-9054-07C564235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36123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企业风险管理对员工持续学习的支持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企业风险管理概述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员工持续学习的重要性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企业风险管理对员工持续学习的支持措施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风险管理在员工学习过程中的具体应用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企业风险管理对员工持续学习成果的评价指标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企业面临的市场环境、政策法规、技术革新等方面的不确定性日益增加，需要通过风险管理来识别和应对潜在风险。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应对不确定性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持续学习是员工提升自身能力、适应企业发展的重要途径，风险管理可以为员工学习提供支持和保障。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通过风险管理和员工持续学习的结合，可以更好地实现企业战略目标，提升企业整体竞争力。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实现企业战略目标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介绍企业在风险管理方面的策略制定及实施情况。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风险管理策略及实践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分析当前员工学习的现状，以及面临的挑战和困难。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员工学习现状及挑战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详细阐述企业通过风险管理如何支持员工持续学习，包括学习资源、学习环境、学习机会等方面的支持。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风险管理对员工学习的支持措施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汇报风险管理对员工学习的支持措施所取得的成效，以及未来的改进计划和展望。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成效评估及未来计划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企业风险管理概述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通过定期的风险评估、业务流程分析等手段，及时发现潜在风险，明确风险来源和影响范围。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对识别出的风险进行量化和定性评估，确定风险的大小、发生概率和可能造成的损失。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风险优先级排序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根据风险评估结果，对风险进行优先级排序，为后续的风险应对策略制定提供依据。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针对潜在风险，制定预防性措施，如完善内部控制制度、加强员工培训等，以降低风险发生的可能性。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针对已发生的风险事件，制定应对性措施，如启动应急预案、进行危机管理等，以减轻风险造成的损失。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应对性策略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通过购买保险、签订合同等手段，将部分风险转移给第三方承担。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转移性策略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建立定期的风险监控机制，对各项风险指标进行跟踪和监控，及时发现和处理异常情况。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风险评估报告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定期编制风险评估报告，向高层管理人员汇报风险状况及应对措施的执行情况。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根据风险评估报告和监控结果，不断完善和调整风险管理策略和措施，提高风险管理水平。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监控与报告机制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员工持续学习的重要性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通过持续学习，员工可以不断更新和提升自己的专业知识和技能，保持与行业发展的同步。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学习不仅限于专业领域，员工还可以通过学习拓宽视野，培养跨学科的综合素质，如沟通能力、领导力、创新思维等。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提升个人素质与技能水平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培养综合素质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提高专业知识和技能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企业面临的市场环境和竞争态势不断变化，员工通过持续学习可以适应企业的变革需求，为企业发展提供支持。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应对企业变革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员工的学习和创新是企业发展的重要动力。通过持续学习，员工可以获取新的知识和想法，促进企业创新和改进。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促进企业创新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适应企业变革与发展需求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通过鼓励员工持续学习，企业可以建立学习型组织，形成共同学习和进步的氛围，增强团队的凝聚力和合作精神。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建立学习型组织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持续学习使员工保持开放的心态和积极的求知欲，有助于激发员工的创新力和创造力，为企业的长远发展提供源源不断的动力。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激发员工创新力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增强团队凝聚力与创新力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企业风险管理对员工持续学习的支持措施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https://d.book118.com/328036123126006037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2024-09-17T20:54:13.377</cp:lastPrinted>
  <dcterms:created xsi:type="dcterms:W3CDTF">2024-09-17T12:54:13Z</dcterms:created>
  <dcterms:modified xsi:type="dcterms:W3CDTF">2024-09-17T12:54:15Z</dcterms:modified>
</cp:coreProperties>
</file>