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CF21-1E91-4A00-B879-C3A71037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586E6-CA70-497F-8D68-E1A8BEBA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E2591-E5EC-41F1-BB53-D0564E2D3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CF283-7E25-4CC9-8131-6F5D54B4A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EF020-7DE5-4746-AA07-E61B02C5C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941DE-423A-436D-B106-BD1E07A8D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9326E6-1BD8-4C7D-94D3-9E3EE54BC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6B632-CAE3-42FA-A314-9B218218E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8A4EE-5C19-4D75-835E-7D7493028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2C7C6-78FC-42BB-A9B6-C296844B8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B8E3D-3081-400D-827F-8216B454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704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某商贸有限公司规章管理制度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采购与供应链管理制度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销售与客户关系管理制度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信息安全与保密管理制度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公司概述与愿景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公司成立背景及目标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公司基于市场需求和行业发展趋势，结合创始团队的丰富经验和资源优势，旨在打造一流的商贸平台。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公司的目标是成为行业内具有领导地位的商贸企业，实现持续、稳健的发展，并不断提升品牌影响力和市场竞争力。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公司主要经营各类商品和技术的进出口业务，包括但不限于机械设备、电子产品、化工产品、纺织品等。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公司致力于服务全球市场，以高品质的产品和服务赢得客户的信赖和认可，不断提升市场份额和行业地位。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企业文化及价值观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公司倡导创新、协作、诚信、责任的企业文化，鼓励员工积极进取、追求卓越，共同创造企业价值。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价值观包括几个方面。正直：我们始终坚守正直的品格，坦诚待人，勇于承担责任。卓越：我们追求卓越，不断挑战自我，力求超越预期。合作：我们开放合作，尊重他人，共享知识和资源，共同成长。创新：我们勇于探索，敢于创新，不断推动公司发展和行业进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组织架构与职责划分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负责制定公司发展战略，进行市场分析和预测，为公司高层提供决策支持。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战略发展部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负责公司人力资源规划、招聘、培训、绩效管理等，确保公司人力资源的高效利用。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负责公司财务管理和会计核算，监控公司财务状况，确保公司财务稳健。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负责公司品牌推广、市场开拓、客户关系管理等，提高公司市场竞争力和知名度。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作为公司在各地的业务拓展机构，负责所在地区的销售、市场推广、客户服务等，实现公司的区域发展战略。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作为公司在特定区域的代表机构，负责协调与当地政府部门、合作伙伴等的关系，为公司业务发展提供支持。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分支机构设置及职责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办事处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分公司/子公司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关键岗位人员配置及要求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具备丰富的行业经验和战略眼光，能够领导公司实现长期发展。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具备专业能力和团队管理经验，能够带领团队完成部门目标。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具备专业技能和创新能力，能够为公司产品研发和技术支持提供有力保障。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具备良好的沟通能力和市场开拓能力，能够为公司业务拓展做出贡献。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人力资源管理制度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简历筛选、初试、复试、背景调查等环节，确保选拔出符合岗位要求的优秀人才。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根据公司战略和业务需求，制定年度招聘计划，明确招聘岗位、人数和任职要求。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通过校园招聘、社会招聘、内部推荐等多种渠道，吸引优秀人才加入公司。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针对员工岗位需求和职业发展，制定个性化的培训计划。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包括岗位技能培训、职业素养提升、团队协作等多个方面，提高员工综合素质。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通过考试、实操等方式检验培训效果，确保员工掌握所需技能。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根据公司业务目标和岗位要求，制定合理的绩效考核标准，包括业绩指标、工作态度、团队协作等多个方面。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绩效考核周期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按照年度、季度、月度等周期进行绩效考核，及时反馈员工工作表现。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根据员工绩效表现，给予相应的薪酬调整、晋升机会、奖金等激励措施，激发员工工作积极性和创造力。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https://d.book118.com/328037040031006035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2024-09-13T22:13:54.769</cp:lastPrinted>
  <dcterms:created xsi:type="dcterms:W3CDTF">2024-09-13T14:13:54Z</dcterms:created>
  <dcterms:modified xsi:type="dcterms:W3CDTF">2024-09-13T14:13:56Z</dcterms:modified>
</cp:coreProperties>
</file>