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845D6-3887-42DA-85DA-EC15B30B9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9C1BC-768B-47D4-B245-1D22855F0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D310B-54FA-4D20-8CE9-C8B3DF4BF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240F8-B822-475B-A8C0-F2D196304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778186-193E-4233-9486-BBCA1F128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8112A8-91DE-40A2-B7E5-44D40CDB4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815553-074B-4A99-9736-8226CFD99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716DD-CB51-4D3C-BA61-9D19B9314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2258F-F8C8-4330-8EB7-3491530A5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7A687-212B-48EB-83C2-B7D4D1A9B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0DBAD-E4BE-44E1-9636-9D4BD0FA0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37070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节能环保低碳创业大赛(第二季)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大赛组织与参与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参赛项目展示与评选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优秀项目案例分享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专家评委团队介绍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大赛成果与展望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推广先进环保技术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展示先进的环保技术和产品，促进其在日常生活中的应用和推广。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提高公众对节能环保低碳理念的认识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通过大赛的宣传和推广，让更多人了解节能环保低碳的重要性，提高公众的环保意识。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倡导绿色生活方式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鼓励人们采取节能环保低碳的生活方式，如使用可再生能源、减少浪费、绿色出行等。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节能环保低碳理念推广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通过大赛的竞技平台，激发创新创业者的热情，推动更多人投身于环保事业。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激发创新创业热情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从参赛项目中挖掘具有创新性和市场潜力的优秀创业项目，为其提供展示和融资机会。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挖掘优秀创业项目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推动产业界、学术界和研究机构的合作，共同推动环保技术的研发和应用。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促进产学研合作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促进创新创业发展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评选标准制定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制定科学合理的评选标准，包括项目的创新性、实用性、市场前景、团队能力等多个方面。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专家评审团组建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组建由行业专家、投资人、企业家等组成的评审团，确保评选结果的公正性和专业性。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获奖项目支持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为获奖项目提供资金支持、政策扶持、市场推广等全方位的支持，推动其落地转化和快速发展。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选拔优秀创业项目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大赛组织与参与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主办单位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中国节能环保协会、低碳发展促进会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支持机构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国家发展和改革委员会、生态环境部、科技部等相关政府部门，以及国内外知名企业和金融机构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19" r="252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主办单位及支持机构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面向全球范围内致力于节能环保、低碳技术领域的企业、团队和个人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具有创新性的技术、产品或解决方案；符合节能环保、低碳发展理念；具备潜在的市场前景和商业化价值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参赛对象与报名条件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报名条件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大赛流程与时间安排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报名阶段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发布大赛通知，接受全球范围内的报名，报名截止日期为XX月XX日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决赛阶段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初选胜出的项目进行现场路演和答辩，由专家评审团和现场观众共同评选出最终获奖项目，决赛时间为XX月XX日至XX月XX日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初选阶段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由专家评审团对报名项目进行初选，评选出进入下一阶段的优秀项目，初选结果于XX月XX日公布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颁奖典礼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对获奖项目进行表彰和颁奖，同时举办节能环保低碳领域的技术交流和产业对接活动，颁奖典礼时间为XX月XX日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参赛项目展示与评选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包括能源节约、废弃物处理、水资源保护等领域的创新技术和产品。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低碳技术类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创业计划类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841" b="18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涵盖清洁能源、碳捕集与封存、低碳交通与建筑等方面的先进技术。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针对节能环保、低碳领域的创业计划和商业模式创新。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参赛项目类别划分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采用PPT、视频、实物模型等多种方式进行项目展示。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展示形式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包括项目背景、技术原理、创新点、市场前景等。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简洁明了，重点突出，能够吸引评委和观众的兴趣和关注。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展示要求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项目展示形式及要求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https://d.book118.com/328037070114006032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2024-09-10T09:16:46.410</cp:lastPrinted>
  <dcterms:created xsi:type="dcterms:W3CDTF">2024-09-10T01:16:46Z</dcterms:created>
  <dcterms:modified xsi:type="dcterms:W3CDTF">2024-09-10T01:16:48Z</dcterms:modified>
</cp:coreProperties>
</file>