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71212-DAFE-4FC6-BAE1-18F00A6E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BA447-F373-468B-B255-CED4AB77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FE4E4-6D66-4E2B-B56F-C38F11EC9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0E3C0-8842-46AF-9C0C-F4E75253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35779-60DE-4B44-AE35-4B3B9B31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60E4E-7EAA-433A-92A8-79F7A05B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EB1E60-8760-45C5-94BE-473AB9F48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F71EB-81D8-464D-8008-1831764A5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ACFEF-C0D9-456A-B8F3-AED1F955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9897E-5F28-4155-ABA0-2BD00C8D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19BD2-2CBF-4520-9A53-A62A4F23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0120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学习英雄机长刘传健先进事迹心得体会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英雄机长刘传健的先进事迹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从刘传健事迹中汲取的力量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学习英雄机长刘传健的先进精神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将刘传健精神融入到实际工作中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通过学习刘传健机长的先进事迹，进一步弘扬英雄精神，传承中华民族优秀品质。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弘扬英雄精神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激发工作热情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将刘传健机长的高尚品质和职业素养融入到自己的工作中，提高个人职业素养和综合能力。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通过学习先进事迹，激发工作热情和动力，为实现企业目标和个人价值做出贡献。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紧急迫降事件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在万米高空飞机前挡风玻璃突然爆裂脱落、座舱释压的极端罕见险情下，刘传健机长果断应对、正确处理，确保了机上119名旅客和9名机组人员的生命安全。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卓越飞行技能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刘传健机长具备丰富的飞行经验和卓越的飞行技能，能够在极端恶劣的天气条件下安全驾驶飞机。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高尚职业操守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在紧急情况下，刘传健机长始终把旅客和机组人员的生命安全放在首位，表现出高尚的职业操守和责任感。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刘传健事迹简介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英雄机长刘传健的先进事迹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278" b="227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面临极端险情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2018年5月14日，刘传健驾驶的川航3U8633航班在飞行途中遭遇前挡风玻璃破裂脱落的极端险情。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紧急迫降成功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在万米高空，气温骤降至零下40度左右，飞机仪表盘失灵，刘传健凭借过硬的飞行技术和良好的心理素质，成功将飞机迫降在成都双流机场，确保了119名乘客和9名机组人员的生命安全。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紧急迫降，拯救全机乘客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7" r="325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面对突如其来的险情，刘传健沉着冷静，迅速判断形势，采取正确应对措施。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在极端恶劣的条件下，他凭借丰富的飞行经验和精湛的技艺，手动操纵飞机，成功避开山区，最终安全着陆。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展现高超技艺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沉着冷静，高超飞行技艺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勇于担当，坚守职责使命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承担重大责任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作为机长，刘传健深知自己肩负着保障乘客生命安全的重大责任。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坚守职责使命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在危急时刻，他始终保持清醒头脑，坚定信念，以高度的责任感和使命感，成功完成了这次紧急迫降任务。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从刘传健事迹中汲取的力量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坚守岗位，保障乘客安全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在极端恶劣的天气条件下，刘传健始终坚守岗位，以高度的责任心确保乘客的安全。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信念坚定，勇于担当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面对突发情况，他凭借坚定的信念和勇于担当的精神，成功地将飞机备降，挽救了数百人的生命。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坚定的信念与责任心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刘传健拥有丰富的飞行经验和精湛的飞行技术，能够在极端情况下冷静应对，展现出卓越的专业素养。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他始终保持对专业知识的热爱和追求，通过不断学习提升自己的专业素养和技能水平。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卓越的专业素养与技能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不断学习提升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精湛飞行技术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顽强的意志品质与拼搏精神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在面对生死攸关的紧急情况时，刘传健以顽强的意志品质和拼搏精神与死神赛跑，最终取得了胜利。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顽强拼搏，永不放弃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他不断挑战自己的极限，追求卓越的成绩，这种精神激励着我们不断前行，勇攀高峰。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挑战自我，追求卓越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https://d.book118.com/328040120053006025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2024-09-02T00:59:06.812</cp:lastPrinted>
  <dcterms:created xsi:type="dcterms:W3CDTF">2024-09-01T16:59:06Z</dcterms:created>
  <dcterms:modified xsi:type="dcterms:W3CDTF">2024-09-01T16:59:09Z</dcterms:modified>
</cp:coreProperties>
</file>