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5800B-257E-4DD4-91AD-220E2DC9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20F86-CBFA-409D-BE98-EF58341B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0709C-72FC-461E-8648-642ACE9F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59AC8-B4BD-4787-B395-177473A34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CA80F-DA79-424B-8A9F-AF672A3BE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C9E85-2F5A-49F3-A4E6-AD53D5E1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F7DE9-3318-4E2C-92E0-A999ED6B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1A320-31A1-4140-96AB-D9CAF2195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911E4-8F80-4DE7-A63A-B96E7D8F0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03BC0-5712-42E3-8D54-7344AA963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07F5F-9F41-45D8-8758-54E4642B7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1000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小儿喉炎的教学查房PPT课件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小儿喉炎的特点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小儿喉炎的治疗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小儿喉炎的预防与护理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小儿喉炎的教学查房实践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喉炎是一种喉部炎症性疾病，根据病因可分为急性和慢性两种。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炎是指喉部黏膜的炎症，通常由感染、过敏、胃酸反流等因素引起。根据病程长短，喉炎可分为急性喉炎和慢性喉炎。急性喉炎病程较短，通常在1-2周内治愈；慢性喉炎病程较长，容易反复发作，治疗时间较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喉炎的病因主要包括感染、过敏、胃酸反流等，病理表现为喉部黏膜充血、水肿、分泌物增多。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炎的常见病因包括感染、过敏、胃酸反流等。感染是喉炎最常见的病因，如感冒、流感等病毒感染，以及细菌感染。过敏也是喉炎的重要原因之一，如吸入花粉、尘螨等过敏原，导致喉部黏膜过敏反应。胃酸反流则是因为胃酸进入食管和喉部，引起黏膜损伤和炎症。喉炎的病理表现为喉部黏膜充血、水肿、分泌物增多，严重时可能导致声带麻痹和气道梗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喉炎的病因与病理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喉炎的症状主要包括喉咙疼痛、声音嘶哑、咳嗽等，诊断主要依据症状和喉镜检查。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炎的主要症状包括喉咙疼痛、声音嘶哑、咳嗽等。喉咙疼痛是喉炎最常见的症状，严重时可能影响吞咽和进食。声音嘶哑也是喉炎的典型症状，严重时可能导致失声。咳嗽可能伴有痰液，有时为干咳。此外，还可能出现发热、呼吸困难等症状。诊断喉炎主要依据症状和喉镜检查。喉镜检查可以观察到喉部黏膜的炎症程度和声带情况，有助于确诊。医生通常会根据患者的症状和喉镜检查的结果进行综合判断，确诊喉炎的类型和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小儿喉炎的特点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喉部结构特殊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小儿喉炎主要由病毒感染引起，如流感病毒、副流感病毒等。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小儿免疫系统尚未完全发育，容易感染病毒。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小儿喉部相对狭窄，黏膜组织柔嫩，容易受到感染。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小儿喉炎的发病机制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声音嘶哑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小儿喉炎的症状表现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部分患儿可能出现发热，但通常热度不高。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由于喉部肿胀，患儿可能出现呼吸困难、吸气性喉鸣等症状。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小儿喉炎最常见的症状是声音嘶哑，可能伴随咳嗽、喉鸣等症状。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由于喉部不适，患儿可能食欲不振，影响进食。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小儿喉炎的诊断与鉴别诊断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根据患儿症状、体征及实验室检查，如血常规、病毒检测等，可对小儿喉炎进行诊断。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需与先天性喉部疾病、其他感染性喉炎等疾病进行鉴别诊断。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对于小儿喉炎的诊断，需特别注意排除其他可能导致声音嘶哑的疾病，如声带小结、声带麻痹等。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小儿喉炎的治疗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https://d.book118.com/328041000013006023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2024-08-29T11:15:42.555</cp:lastPrinted>
  <dcterms:created xsi:type="dcterms:W3CDTF">2024-08-29T03:15:42Z</dcterms:created>
  <dcterms:modified xsi:type="dcterms:W3CDTF">2024-08-29T03:15:44Z</dcterms:modified>
</cp:coreProperties>
</file>