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B0CF3D-1045-4E21-9CBC-A76DA6941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9DFEF-EC52-458A-B2BD-243545D61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CC9E3-DAFA-484A-9637-D5347030D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3A8B1-1130-4DC6-86D6-7A6A1E891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67E972-FDAB-4F48-8373-D64C8AA49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EE9D36-1836-4BA8-B9BF-39826E02C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77188A-1D25-41BA-828B-42293921A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E264E-1429-441C-BC22-77D7FC53F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814F9-B001-48F5-8A22-647BAF14E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92A0C0-E910-4A09-8A79-14673FBF0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7BBF0-4F32-49A3-A5CC-DDEA1DCCF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4102406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点亮人生传递阳光校园心理危机干预培训专题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校园心理危机现状及影响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校园心理危机干预策略与方法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校园心理危机干预实践案例分享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应对心理危机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随着社会发展，学生面临的心理压力日益增大，心理危机事件频发，急需有效的干预措施。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促进学生心理健康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通过心理危机干预培训，帮助学生建立积极心态，提高心理素质，促进学生全面发展。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推动校园和谐稳定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心理危机干预是维护校园安全稳定的重要手段，有助于构建和谐校园。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介绍心理危机干预培训的主要内容和目标，包括理论知识、实践技能和应对策略等。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说明培训的对象和参加培训的要求，如学校心理老师、辅导员、学生骨干等。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培训对象和要求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对培训效果进行评估，包括参训人员的反馈、实际运用效果等。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提出对未来心理危机干预培训的展望和建议，如加强实践环节、推广成功经验等。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未来展望和建议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校园心理危机现状及影响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校园心理危机是指学生在校园生活中遇到的各种心理问题，导致其产生严重的心理困扰和情绪障碍，甚至引发自杀等极端行为。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根据危机的性质和影响程度，可分为发展性危机、境遇性危机和存在性危机。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近年来，校园心理危机事件的发生率逐年上升，涉及的学生群体也越来越广泛。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发生率上升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校园心理危机的表现形式多种多样，包括情绪低落、焦虑、抑郁、自卑、自闭、暴力倾向等。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表现形式多样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校园心理危机的产生受多种因素影响，如学业压力、人际关系、家庭环境、社会环境等。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影响因素复杂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校园心理危机现状分析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心理危机可能导致学生出现身体不适、睡眠障碍、食欲不振等身体症状，以及焦虑、抑郁等心理问题。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影响身心健康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心理危机可能导致学生学习效率低下、注意力不集中、记忆力减退等，进而影响其学业成绩和日常生活。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影响学习和生活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在严重的情况下，心理危机可能导致学生产生自杀意念或实施自杀行为，给家庭和学校带来极大的伤害和损失。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引发极端行为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校园心理危机对学生影响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校园心理危机干预策略与方法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通过课程、讲座、工作坊等多种形式，普及心理健康知识，提高学生心理素质和自我调节能力。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建立健全心理健康教育体系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加强校园文化建设，营造尊重、理解、关爱、互助的校园氛围，减少心理危机的发生。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营造积极健康的校园环境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通过观察、调查、测评等方式，及时发现学生中存在的心理问题，采取针对性措施进行干预。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建立心理危机预警机制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通过观察学生的言行举止、情绪变化等，判断其是否存在心理问题。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458" r="18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心理测评法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通过问卷调查、访谈等方式，了解学生的思想动态和心理状况。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运用专业的心理测评工具，对学生的心理状态进行评估，确定其是否存在心理危机。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https://d.book118.com/328041024063006033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2024-09-11T11:50:30.263</cp:lastPrinted>
  <dcterms:created xsi:type="dcterms:W3CDTF">2024-09-11T03:50:30Z</dcterms:created>
  <dcterms:modified xsi:type="dcterms:W3CDTF">2024-09-11T03:50:32Z</dcterms:modified>
</cp:coreProperties>
</file>