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77D2D-6AFC-4921-A5F5-A8E79AA1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27C55-1BF7-42DB-A1D6-7C6B8D7F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B300C-236C-4A65-AA09-1A362459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12561-F271-4804-969D-C9BFC404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86EF7-D1C1-497F-9BFB-3F4E0842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323AB-75D2-499C-A3B6-3D60C96D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6DC3A-934E-4D90-962F-A307DB54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105A8-F02F-4A43-B250-643C26E12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15672-2578-42E3-AB22-2D2C4AC7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C107E-525D-4699-A24F-13256AE6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A50C6-BF22-4D21-9F74-BAE42CBE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1057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如何成为一名专业的护士培训师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了解护士培训师的角色与职责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护士培训师的必备素质与技能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护士培训师的教育与培训背景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护士培训师的实践经验与成果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护士培训师的职业道德与规范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护士培训师的职业发展与前景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了解护士培训师的角色与职责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护士培训师是专门负责培训和教育护士的专业人员，他们通常具备丰富的护理经验和教学经验。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护士培训师的主要职责是设计和实施培训计划，教授护理技能和知识，并提供临床指导，以确保护士能够达到专业标准和实践要求。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根据护理行业的需求和标准，制定有效的培训计划，并确保其实施。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制定和实施培训计划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为护士提供理论知识和实践技能的培训，帮助他们掌握所需的护理技能。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教授护理技能和知识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对护士的学习成果进行评估，并提供反馈和建议，以帮助他们改进和提高。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根据行业发展和护士需求，参与课程开发和改进，以确保培训内容的前沿性和实用性。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参与课程开发和改进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通过培训和教育，护士培训师可以帮助护士提高技能和知识水平，从而提高护理质量。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专业的护士培训师能够确保护士具备足够的技能和知识，以提供安全的护理服务，保障患者的权益。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优秀的护士培训师能够为护理行业培养出更多高素质的护理人才，推动行业的发展和进步。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护士培训师的重要性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护士培训师的必备素质与技能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熟练掌握护理专业知识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作为一名护士培训师，必须具备扎实的护理学基础知识，包括但不限于解剖学、生理学、病理学、药理学等。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丰富的临床经验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具备丰富的临床护理经验，熟悉各种疾病的护理流程和操作技术，能够给予学员实践指导。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掌握基本的急救技能，如心肺复苏、急救药物使用等，能够在紧急情况下迅速采取措施。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https://d.book118.com/328041057021006042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2024-09-21T03:32:35.572</cp:lastPrinted>
  <dcterms:created xsi:type="dcterms:W3CDTF">2024-09-20T19:32:35Z</dcterms:created>
  <dcterms:modified xsi:type="dcterms:W3CDTF">2024-09-20T19:32:37Z</dcterms:modified>
</cp:coreProperties>
</file>