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A4D4B-4889-4307-91F6-457B5B4E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EE168-5A76-49B9-8F06-96CA6F38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4AF45-87CA-4DF8-B443-E2B223E3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9372D-646B-4D96-A15C-6C4FDAAA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290B5-2E39-4B4E-9182-BEE448B68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FEE71-C340-4771-AE07-B2407A5C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FE2DF-BE99-427B-8C4F-F707965C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CE275-0F46-4E9E-8420-F85FFB9B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F9D0B-0251-441E-A920-421282B8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69C72-6547-4971-96AE-22E37A23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F71FD-9337-45F7-8965-B1B2166A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112107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主决策与民主监督：实现有效治理的关键\n## 1.民主决策的基本概念与重要性\n### 1.1民主决策的定义与核心要素\n### 1.2民主决策的优势及其对治理的影响\n### 1.3民主决策在当代社会的重要地位\n## 2.民主决策的实践方法与案例分析\n### 2.1民主决策的主要实践方法及其特点\n### 2.2国内外民主决策成功案例分析\n### 2.3民主决策在实践中面临的挑战与对策\n## 3.民主监督的基本概念与重要性\n### 3.1民主监督的定义与核心要素\n### 3.2民主监督的优势及其对治理的影响\n### 3.3民主监督在当代社会的重要地位\n## 4.民主监督的实践方法与案例分析\n### 4.1民主监督的主要实践方法及其特点\n### 4.2国内外民主监督成功案例分析\n### 4.3民主监督在实践中面临的挑战与对策\n## 5.民主决策与民主监督的相互促进与协调发展\n### 5.1民主决策与民主监督的内在联系与互动机制\n### 5.2民主决策与民主监督协调发展的实践探索\n### 5.3提高民主决策与民主监督有效性的策略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民主决策与民主监督：实现有效治理的关键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民主决策的基本概念与重要性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民主决策是指决策过程中充分尊重和体现人民意志的决策方式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公民参与：决策过程中公民的广泛参与和讨论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信息公开：决策过程中信息的充分公开和透明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多元决策：决策过程中多种意见和方案的充分讨论和比较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民主决策的核心要素包括：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公民参与：保障公民的知情权、表达权和参与权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信息公开：保障信息的透明度、准确性和及时性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多元决策：保障多种意见和方案的充分讨论和比较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民主决策的目标是实现公共利益的最大化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公平性：决策过程中公平对待每个利益相关者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有效性：决策过程能够实现资源的合理配置和有效利用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可持续性：决策过程能够保障社会经济的长期稳定发展</a:t>
                </a:r>
                <a:endParaRPr/>
              </a:p>
            </p:txBody>
          </p: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民主决策的定义与核心要素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民主决策的优势主要体现在以下几个方面：</a:t>
                </a:r>
                <a:endParaRPr/>
              </a:p>
            </p:txBody>
          </p:sp>
          <p:sp>
            <p:nvSpPr>
              <p:cNvPr id="1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提高决策的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：充分听取各方意见，减少决策失误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提高决策的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：保障每个利益相关者的权益得到尊重和保障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提高决策的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：减少信息不对称，提高政府公信力</a:t>
                </a:r>
                <a:endParaRPr/>
              </a:p>
            </p:txBody>
          </p:sp>
          <p:sp>
            <p:nvSpPr>
              <p:cNvPr id="1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民主决策对治理的影响主要体现在：</a:t>
                </a:r>
                <a:endParaRPr/>
              </a:p>
            </p:txBody>
          </p:sp>
          <p:sp>
            <p:nvSpPr>
              <p:cNvPr id="1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提高政府治理的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：民主决策能够实现资源的合理配置和有效利用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提高政府治理的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：民主决策能够充分尊重和体现人民意志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提高政府治理的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：民主决策能够保障社会经济的长期稳定发展</a:t>
                </a:r>
                <a:endParaRPr/>
              </a:p>
            </p:txBody>
          </p:sp>
          <p:sp>
            <p:nvSpPr>
              <p:cNvPr id="1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民主决策的优势及其对治理的影响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民主决策在当代社会的重要地位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民主决策在当代社会的重要地位主要体现在以下几个方面：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复杂挑战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：民主决策能够集合各方智慧，共同应对复杂挑战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社会公正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：民主决策能够保障公平性，促进社会公正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政府公信力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：民主决策能够提高透明度，提高政府公信力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当代社会对民主决策的重视程度不断提高，成为实现有效治理的关键</a:t>
            </a:r>
            <a:endParaRPr/>
          </a:p>
        </p:txBody>
      </p:sp>
      <p:cxnSp>
        <p:nvCxnSpPr>
          <p:cNvPr id="16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民主决策的实践方法与案例分析</a:t>
            </a:r>
            <a:endParaRPr/>
          </a:p>
        </p:txBody>
      </p:sp>
      <p:sp>
        <p:nvSpPr>
          <p:cNvPr id="1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民主决策的主要实践方法包括：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：通过听证会、座谈会等形式，充分听取公民意见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：通过政府网站、新闻媒体等渠道，公开决策信息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：通过多方协商、专家咨询等形式，充分讨论和比较多种决策方案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民主决策方法的特点：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：充分尊重和体现公民意志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：保障信息的透明度、准确性和及时性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：保障多种意见和方案的充分讨论和比较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民主决策的主要实践方法及其特点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国内民主决策成功案例分析：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广州市垃圾分类政策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：通过公民参与、信息公开和多元决策，成功推动了垃圾分类政策的实施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上海市社区治理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：通过民主决策，实现了社区资源的合理配置和有效利用，提高了社区治理的有效性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国外民主决策成功案例分析：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瑞典的公共交通政策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：通过公民参与、信息公开和多元决策，成功制定了公共交通政策，提高了公共交通的效率和满意度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美国的环保政策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：通过民主决策，实现了环保政策的制定和实施，提高了环境保护水平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国内外民主决策成功案例分析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公民参与度低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：公民对决策过程的参与度不高，影响民主决策的效果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信息不透明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：决策过程中信息不公开，影响公民的参与和监督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多元决策不足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：决策过程中多种意见和方案的讨论和比较不充分，影响决策的科学性和公平性</a:t>
                </a:r>
                <a:endParaRPr/>
              </a:p>
            </p:txBody>
          </p:sp>
          <p:sp>
            <p:nvSpPr>
              <p:cNvPr id="2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民主决策在实践中面临的挑战主要包括：</a:t>
                </a:r>
                <a:endParaRPr/>
              </a:p>
            </p:txBody>
          </p:sp>
          <p:sp>
            <p:nvSpPr>
              <p:cNvPr id="2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：通过宣传教育、政策引导等手段，提高公民对决策过程的参与度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：通过政府网站、新闻媒体等渠道，加强决策信息的公开透明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：通过多方协商、专家咨询等形式，完善多种意见和方案的讨论和比较</a:t>
                </a:r>
                <a:endParaRPr/>
              </a:p>
            </p:txBody>
          </p:sp>
          <p:sp>
            <p:nvSpPr>
              <p:cNvPr id="2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对策建议：</a:t>
                </a:r>
                <a:endParaRPr/>
              </a:p>
            </p:txBody>
          </p:sp>
          <p:sp>
            <p:nvSpPr>
              <p:cNvPr id="2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民主决策在实践中面临的挑战与对策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民主监督的基本概念与重要性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民主监督是指监督过程中充分尊重和体现人民意志的监督方式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公民监督：公民对政府决策和执行过程的监督和评价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信息公开：监督过程中信息的充分公开和透明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多元监督：监督过程中多种意见和方案的比较和评估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民主监督的核心要素包括：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公民监督：保障公民的知情权、表达权和监督权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信息公开：保障信息的透明度、准确性和及时性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多元监督：保障多种意见和方案的比较和评估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民主监督的目标是实现公共利益的最大化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公平性：监督过程中公平对待每个利益相关者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有效性：监督过程能够实现资源的合理配置和有效利用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可持续性：监督过程能够保障社会经济的长期稳定发展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民主监督的定义与核心要素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https://d.book118.com/328041121071006040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民主决策与民主监督：实现有效治理的关键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2024-09-19T00:17:43.822</cp:lastPrinted>
  <dcterms:created xsi:type="dcterms:W3CDTF">2024-09-18T16:17:43Z</dcterms:created>
  <dcterms:modified xsi:type="dcterms:W3CDTF">2024-09-18T16:17:45Z</dcterms:modified>
</cp:coreProperties>
</file>