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7757D-DD48-42AD-B466-9C5BB8D6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78B67-2710-4732-978B-912B882F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28896-A760-4DE4-8D22-CB177B0C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66DB5-4AE5-4538-B71D-2AD09768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6906D-90DB-4BB7-B0B2-9C4AFA1B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DCB96-AE9E-4B59-864E-1BEC07CB1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E8874-BB27-477A-9D9F-AACA5B55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2ED1D-C21C-4F85-BF6D-5477935E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C4EEA-05EB-42A0-8771-3BBC58BF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1056A-3974-4D84-B293-731EBABA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24086-C176-4817-8F07-C92F53A39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1124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意识形态领域月度分析报告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国内外意识形态动态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意识形态领域安全风险评估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意识形态领域工作建议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随着社会的发展和科技的进步，人们的思想观念和价值取向日趋多元化，意识形态领域的竞争和冲突也日益激烈。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政策法规的出台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政府出台了一系列关于意识形态领域的政策法规，加强对该领域的引导和管理。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学术界的研究动态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学术界对于意识形态领域的研究不断深入，涉及领域广泛，对于该领域的发展和变化提供了理论支持和实践指导。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通过对意识形态领域的发展状况进行月度分析，为政府、企业和学术界提供决策参考和理论支持。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了解意识形态领域的发展趋势和变化特点，为制定相关政策和措施提供依据；有助于提高人们对意识形态领域的认识和理解，增强社会共识和凝聚力；有助于推动学术界在该领域的研究和创新，提升我国在意识形态领域的国际话语权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随着国家对意识形态工作的重视和加强，人们对社会主义核心价值观的认同感不断增强，积极践行社会主义核心价值观。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主流意识形态认同感增强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除了传统的宣传和教育方式，主流意识形态的传播渠道越来越多样化，如网络、社交媒体、文化活动等，覆盖面更广，影响力更大。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主流意识形态传播渠道多样化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主流意识形态发展状况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非主流意识形态存在一定市场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由于社会多元化和信息传播的便捷，非主流意识形态在某些群体中仍有一定市场，如极端思想、民族主义、宗教极端主义等。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非主流意识形态传播方式隐蔽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非主流意识形态的传播方式越来越隐蔽，通过网络、社交媒体等渠道进行传播，不易被发现和打击。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非主流意识形态发展状况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406" r="1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意识形态领域存在噪音杂音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随着信息传播的多元化和网络的发展，意识形态领域存在一些噪音杂音，如虚假信息、恶意攻击、造谣传谣等，对主流意识形态的传播和认同造成一定干扰。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意识形态领域面临新的挑战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随着时代的发展和社会的变迁，意识形态领域面临新的挑战，如全球化、文化交流、科技发展等对传统意识形态的冲击和影响，需要不断创新工作方式和手段来应对。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意识形态领域存在的问题与挑战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国内外意识形态动态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技术发展对意识形态的冲击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社交媒体等新兴技术加速信息传播，对传统意识形态产生挑战。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西方价值观的渗透与反渗透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西方国家通过文化、教育等途径传播其价值观，同时面临其他文化的反渗透。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全球化与民族主义并行发展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随着全球化的深入，各国民族主义情绪高涨，对国际关系产生影响。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国际意识形态发展趋势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国家大力推广社会主义核心价值观，提高公民道德素质。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社会主义核心价值观的深入人心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传统文化在现代社会中焕发新活力，与现代思想相互交融。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传统文化与现代思想的融合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网络成为意识形态斗争的重要战场，各种观点交锋激烈。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网络舆论场的意识形态斗争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国内意识形态发展动态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https://d.book118.com/328041124104006035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2024-09-14T13:48:29.840</cp:lastPrinted>
  <dcterms:created xsi:type="dcterms:W3CDTF">2024-09-14T05:48:29Z</dcterms:created>
  <dcterms:modified xsi:type="dcterms:W3CDTF">2024-09-14T05:48:31Z</dcterms:modified>
</cp:coreProperties>
</file>