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0084B-43E1-41A6-9C61-9B6DE5649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4E3C1-C285-44EC-AD4C-3E8D3C148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9FD3D-D816-44F2-963E-CE7A467EE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0349E1-83BE-4BB4-80E4-80436BE44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67F091-6424-407E-ACFD-1534B744C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884F56-3110-4799-8E18-0968B974B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83EED3-4A09-4B00-AB32-C8FEB9C00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04E996-67A2-4609-93C4-9B8BA2183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4BBF90-AA5D-40E9-BF4F-F26C08824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F76F4-16C2-4EEA-AC31-BAFDD9AF9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90A37-1C61-415C-ADC7-72D5E3654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4411006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五一促销活动策划主题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促销策略与方案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现场布置与氛围营造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安全保障措施与应急预案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活动效果评估与总结反馈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活动背景与目标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节日氛围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五一劳动节是一个重要的节日，商家通常会利用这个机会进行促销活动，以营造节日氛围，吸引消费者。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五一期间，消费者对商品的需求量增加，商家通过促销活动可以满足消费者的需求，提高销售额。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竞争压力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五一期间，各大商家都会推出促销活动，因此商家需要通过策划有创意的促销活动，以吸引消费者的眼球。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五一促销活动背景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通过促销活动，提高五一期间的销售额，增加利润。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提高销售额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917" r="10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125" r="20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增加新客户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通过促销活动，提高品牌知名度，增加品牌忠诚度。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通过促销活动，吸引新客户，扩大客户群体。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促销活动目标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针对五一期间有购物需求的消费者，包括但不限于年轻人、家庭主妇、上班族等。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注重价格、品质、服务等方面的消费者，喜欢购买性价比高的商品。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目标市场与消费者群体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消费者群体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促销策略与方案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折扣优惠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提供商品或服务的折扣，如满减、直减、折扣等，以吸引消费者购买。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团购活动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组织消费者集体购买，享受团购价格优惠，增加销量。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限时抢购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在特定时间段内提供超低价格或免费赠品，吸引消费者抢购。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价格促销策略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购买指定商品或服务即可获得赠品，如买一送一、买二送一等。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购物赠品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通过积分系统鼓励消费者消费，积分可兑换商品或服务。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积分兑换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购买指定商品或服务即可参与抽奖，中奖者可获得大奖。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抽奖活动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赠品促销策略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将多个商品或服务组合在一起，以低于单独购买的总价出售。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套餐优惠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将两个或多个商品或服务捆绑在一起销售，以吸引消费者购买。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捆绑销售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与其他品牌或商家合作，共同推出促销活动，互相推广，增加销量。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组合促销策略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宣传推广方案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通过微博、微信、抖音等社交媒体平台发布活动信息，与消费者互动，提高活动曝光率。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在各大知名网站、论坛等投放活动广告，吸引潜在消费者关注。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网络广告投放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向会员和潜在客户发送促销活动邮件，提醒他们关注和参与。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电子邮件营销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线上宣传推广方案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宣传单页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设计制作宣传单页，在商场、街道等公共场所进行派发，吸引人们的关注。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电视广告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在电视媒体上播放活动广告，扩大活动影响力。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户外广告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在人流量较大的区域设置户外广告牌，展示活动信息，提高品牌知名度。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线下宣传推广方案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https://d.book118.com/328044110062006035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2024-09-14T06:37:30.670</cp:lastPrinted>
  <dcterms:created xsi:type="dcterms:W3CDTF">2024-09-13T22:37:30Z</dcterms:created>
  <dcterms:modified xsi:type="dcterms:W3CDTF">2024-09-13T22:37:32Z</dcterms:modified>
</cp:coreProperties>
</file>