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7171A6-4E8A-4064-B927-BD3ACA77E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E28592-BDE5-446E-99B8-503383C21E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1BB642-A62E-4AAF-BE55-26D45FED4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057AB8-CB46-42B8-8721-CB7A26582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B2AC49-781E-46C9-9A2D-1FFD280DA1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9E629E-E67E-4725-A90B-A4FE4C31F1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A4E9E1-2ACC-4AEA-9BFD-D7BFAB6769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55642A-5CFE-45D5-813D-8791712EE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951677-BBD7-4897-8FCC-0A23AC1F2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E99C3-D44B-43E3-A546-29A198AA5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10B8FB-54A3-4798-AC6D-CB95F6192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4501106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高铁货车仿真分析报告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高铁货车仿真模型建立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仿真结果分析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与实际高铁货车对比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仿真模型优化建议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随着高铁网络的不断完善和扩展，高铁货车运输作为一种快速、安全、高效的货运方式，其需求不断增长。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高铁货车运输需求增长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仿真技术可以模拟高铁货车运输过程中的各种场景和因素，为优化运输方案、提高运输效率提供有力支持。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仿真技术在高铁货车运输中的应用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基于仿真实验结果，提出针对性的优化建议，进一步提高高铁货车运输的效率和安全性。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提出优化建议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通过对高铁货车运输现状的深入分析，了解当前运输过程中存在的问题和挑战。</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分析高铁货车运输现状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通过仿真实验，评估不同运输方案的效果和优劣，为实际运输提供决策依据。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评估仿真技术在高铁货车运输中的应用效果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高铁货车仿真模型建立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模型假设与参数设置</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设定车辆运行速度为恒定值，不考虑加减速过程对车辆动力学性能的影响。</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假设车辆运行在平直轨道上，忽略轨道曲率和坡度变化对车辆运行的影响。</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根据实际车辆参数，设置车辆质量、转动惯量、轮轨摩擦系数等关键参数。</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假设车辆各部件间连接刚性，忽略部件间相对运动和弹性变形对车辆运行稳定性的影响。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仿真软件介绍</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采用专业的多体动力学仿真软件，如SIMPACK、ADAMS等，进行高铁货车仿真分析。</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仿真软件具备强大的建模、求解和后处理功能，能够模拟车辆在各种工况下的运行状态。</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通过软件内置的丰富库文件，可以快速建立车辆各部件的几何模型和物理模型。</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软件支持多种求解器，可根据需求选择合适的求解算法和精度设置。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设置仿真工况和求解参数，如仿真时间、步长、求解器等。</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为各部件赋予相应的物理属性，如质量、转动惯量、质心位置等。</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根据车辆设计图纸和参数，在仿真软件中建立高铁货车的几何模型。</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根据车辆各部件间的连接关系，建立相应的约束和力元，如铰接、力偶等。</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运行仿真模型，观察车辆运行状态，分析仿真结果。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模型建立过程</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仿真结果分析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最高运行速度</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平均运行速度</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速度波动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运行速度分析</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在仿真测试中，高铁货车的最高运行速度达到了设计要求的350km/h，且在不同线路条件下均能保持稳定的最高速度运行。</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通过对多次仿真数据的统计，高铁货车的平均运行速度在不同线路和负载条件下均能保持在设计要求的280km/h以上。</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在高速运行过程中，高铁货车的速度波动较小，能够保持平稳的运行状态，有利于提高运输效率和安全性。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加速性能分析</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在空载和满载状态下，高铁货车从静止加速到最高运行速度350km/h所需的时间分别为10分钟和12分钟，表现出良好的加速性能。</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不同速度段加速时间</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在不同速度段内，高铁货车的加速时间均符合设计要求，且在负载变化时加速性能保持稳定。</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加速平稳性</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在加速过程中，高铁货车的加速度变化平稳，无明显的冲击和波动，保证了乘客和货物的舒适性。</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0-350km/h加速时间</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单位里程能耗</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通过仿真测试数据统计，高铁货车在空载和满载状态下的单位里程能耗分别为XXkWh/km和XXkWh/km，低于设计要求的能耗指标。</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不同速度段能耗</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在不同速度段内，高铁货车的能耗表现稳定，且随着速度的提高，单位里程能耗呈下降趋势。</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能耗影响因素分析</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仿真结果表明，高铁货车的能耗受负载、运行速度、线路条件等多种因素影响。在实际运行中，可通过优化运行策略、提高能源利用效率等措施降低能耗。</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能耗分析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https://d.book118.com/328045011065006044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2024-09-24T15:27:54.735</cp:lastPrinted>
  <dcterms:created xsi:type="dcterms:W3CDTF">2024-09-24T07:27:54Z</dcterms:created>
  <dcterms:modified xsi:type="dcterms:W3CDTF">2024-09-24T07:27:56Z</dcterms:modified>
</cp:coreProperties>
</file>