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99781-BF38-469B-88ED-E57759A8E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3CC76-EBEC-4397-A8CF-982E99B13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56EB5-6804-4FC9-A72F-A431A364E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64A6E-8D12-4E25-B42F-58C7A774C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2B189-5537-41BE-ABFD-AE51E307C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843BE-4201-4CDB-8B3C-D7FEADCA1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DA84D8-02C0-4814-B8BB-A98823CC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B3C5C-5252-442B-908E-25EF68079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D6FD7-DE51-4A25-B322-58BEC789D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8523C-3DB9-4F49-8F20-4EA8F55E5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DDE88-1DE5-47A4-A85F-683BE9613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504211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元旦春节学校食品安全工作总结参考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元旦春节期间食品安全工作回顾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食品安全工作成效分析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元旦和春节是中国的重要节日，期间学校食堂和周边食品经营单位的食品消费量大增，保障食品安全至关重要。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通过本次工作总结，旨在加强学校对食品安全的重视程度，完善食品安全管理制度，提高食品安全水平。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加强学校食品安全管理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保障节日期间食品安全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本次工作总结的时间范围为元旦和春节期间，即2022年12月至2023年2月。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本次工作总结的空间范围为学校食堂及周边食品经营单位，包括超市、小卖部等。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本次工作总结的内容包括食品安全管理情况、食品采购、加工、储存、配送等各环节的情况，以及存在的问题和改进措施。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元旦春节期间食品安全工作回顾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专项整治行动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针对节日期间食品消费特点，我们开展了肉类、水产品、乳制品等高风险食品的专项整治行动，确保食品来源可靠、质量可控。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强化日常监管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节日期间，我们增加了对学校食堂及周边食品经营单位的日常巡查频次，重点检查食品原料采购、加工制作、餐饮具清洗消毒等关键环节。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通过校园广播、宣传栏、微信公众号等多种渠道，我们加强了食品安全知识的宣传普及，提高了师生员工的食品安全意识和自我防范能力。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1667" b="11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节日期间食品安全监管措施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学校食堂检查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我们对学校食堂进行了全面检查，重点检查了食品原料采购索证索票、食品加工制作过程、餐饮具清洗消毒、食品留样等方面的情况。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周边食品经营单位检查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我们对学校周边的食品经营单位进行了摸底排查，重点检查了食品经营许可证持证情况、从业人员健康证持证情况、食品原料采购索证索票等方面的情况。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检查发现的问题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检查中，我们发现部分学校食堂存在食品留样不规范、餐饮具清洗消毒不彻底等问题；部分周边食品经营单位存在无证经营、超范围经营等问题。针对这些问题，我们及时下达了责令改正通知书，并跟踪督促整改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学校食堂及周边食品安全检查情况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我们制定了详细的食品安全事件应急预案，明确了应急处置流程、责任分工和报告制度，确保一旦发生食品安全事件能够迅速响应、有效处置。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日期间，我们成功处置了一起学校食堂疑似食物中毒事件。接到报告后，我们立即启动应急预案，组织专业人员赶赴现场进行调查处理。经调查核实，该事件为一起由细菌污染引起的食物中毒事件。我们及时采取了控制措施，对涉事食品进行了封存和销毁处理，并对相关责任人进行了严肃处理。同时，我们加强了对学校食堂的监督检查力度，确保类似问题不再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事件处置情况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食品安全事件应对与处理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食品安全工作成效分析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元旦春节期间，学校食品安全监管部门严格执行定期检查、抽样检验等监管措施，确保食品安全监管机制的有效运行。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625" r="20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监管机制运行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在监管过程中，及时发现并处理了数起食品安全隐患，如过期食品、不洁餐具等，有效防止了食品安全事故的发生。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问题发现与处理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333" r="1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通过公示检查结果、处理情况等信息，提高了学校食品安全的透明度，增强了师生对食品安全的信任度。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信息公示与透明度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食品安全监管效果评估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学校食堂在元旦春节期间进行了全面清洁和消毒，卫生条件得到显著改善，有效预防了食品污染和疾病传播。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食堂卫生条件改善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学校食堂严格规范食材采购和储存流程，确保食材新鲜、安全，避免了因食材问题引发的食品安全事故。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食材采购与储存规范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学校联合相关部门对周边食品经营单位进行了检查和整治，取缔了无证经营和卫生条件差的摊点，净化了学校周边的食品安全环境。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周边食品安全环境整治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学校食堂及周边食品安全改善情况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针对师生关注的食品安全问题，设计了科学合理的调查问卷，包括食品质量、卫生条件、服务态度等方面。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调查问卷设计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通过对调查数据的统计分析，发现大部分师生对学校食品安全工作表示满意，但仍存在一些问题和不足，如菜品口味单一、价格偏高等。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根据调查结果，学校将制定相应的改进措施，如增加菜品种类、调整价格策略等，以进一步提高师生对食品安全的满意度。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改进措施制定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师生对食品安全的满意度调查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https://d.book118.com/328045042116006026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2024-09-04T05:05:12.102</cp:lastPrinted>
  <dcterms:created xsi:type="dcterms:W3CDTF">2024-09-03T21:05:12Z</dcterms:created>
  <dcterms:modified xsi:type="dcterms:W3CDTF">2024-09-03T21:05:14Z</dcterms:modified>
</cp:coreProperties>
</file>