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EMHOW+MS-UIGothic"/>
      <p:regular r:id="rId16"/>
    </p:embeddedFont>
    <p:embeddedFont>
      <p:font typeface="HRCJWU+DJCDMI+MicrosoftYaHei"/>
      <p:regular r:id="rId17"/>
    </p:embeddedFont>
    <p:embeddedFont>
      <p:font typeface="IAEDKV+KVPMAS+ArialMT"/>
      <p:regular r:id="rId18"/>
    </p:embeddedFont>
    <p:embeddedFont>
      <p:font typeface="JLNUIN+DFMJDB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84278-87D4-4D25-B5DF-860C956E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EC2A7-C4AD-4FCE-B214-57F3D308D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F9605-CCD1-4747-B30B-F458178C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9B133-05C2-448B-9023-88E3B3965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5FC87-9510-4749-8449-1A44FDBD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34441-45D4-4DC4-AD74-8008A6BF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A927E-644A-43D3-A28C-6331F37F4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437E6-C95D-4EAC-A2A7-903B10A85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679ED-AAC2-4A8B-A643-2964A26C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1758D-9926-4FCF-B32C-6F70417B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48F83-882B-45BA-B872-3A428ECA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512001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谢纯</a:t>
            </a:r>
            <a:r>
              <a:rPr sz="4950">
                <a:solidFill>
                  <a:srgbClr val="4E1B04"/>
                </a:solidFill>
                <a:latin typeface="JEMHOW+MS-UIGothic"/>
                <a:cs typeface="JEMHOW+MS-UIGothic"/>
              </a:rPr>
              <a:t>妹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习标</a:t>
            </a:r>
            <a:r>
              <a:rPr sz="4950">
                <a:solidFill>
                  <a:srgbClr val="4E1B04"/>
                </a:solidFill>
                <a:latin typeface="JEMHOW+MS-UIGothic"/>
                <a:cs typeface="JEMHOW+MS-UIGothic"/>
              </a:rPr>
              <a:t>格示范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JEMHOW+MS-UIGothic"/>
                <a:cs typeface="JEMHOW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OF</a:t>
            </a:r>
            <a:r>
              <a:rPr sz="125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HRCJWU+DJCDMI+MicrosoftYaHei"/>
                <a:cs typeface="HRCJWU+DJCDMI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19286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AEDKV+KVPMAS+ArialMT"/>
                <a:cs typeface="IAEDKV+KVPMAS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4E1B04"/>
                </a:solidFill>
                <a:latin typeface="JEMHOW+MS-UIGothic"/>
                <a:cs typeface="JEMHOW+MS-UIGothic"/>
              </a:rPr>
              <a:t>程介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JLNUIN+DFMJDB+MicrosoftYaHei-Bold"/>
                <a:cs typeface="JLNUIN+DFMJD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63725" y="297876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4E1B04"/>
                </a:solidFill>
                <a:latin typeface="JEMHOW+MS-UIGothic"/>
                <a:cs typeface="JEMHOW+MS-UIGothic"/>
              </a:rPr>
              <a:t>程介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当前社会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对标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准普通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的需求日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益增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提高普通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水平，推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准普通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，特开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随着中国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的快速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展，国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交流日益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准普通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交流的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梁，其重要性不言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不同水平的普通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者，提供个性化的学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方案，帮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助学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者提高普通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程目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准普通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培养学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者的跨文化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交流能力，增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文化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自信。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音、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语调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83714" y="178218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6275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提高普通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的听、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JEMHOW+MS-UIGothic"/>
                <a:cs typeface="JEMHOW+MS-UIGothic"/>
              </a:rPr>
              <a:t>、写能力。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程大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72794" y="2250813"/>
            <a:ext cx="20955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第一部分：普通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72764" y="2303795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LNUIN+DFMJDB+MicrosoftYaHei-Bold"/>
                <a:cs typeface="JLNUIN+DFMJDB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15480" y="2303795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LNUIN+DFMJDB+MicrosoftYaHei-Bold"/>
                <a:cs typeface="JLNUIN+DFMJD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8505" y="2303795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LNUIN+DFMJDB+MicrosoftYaHei-Bold"/>
                <a:cs typeface="JLNUIN+DFMJDB+MicrosoftYaHei-Bold"/>
              </a:rPr>
              <a:t>05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15509" y="2422263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第三部分：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98534" y="2422263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第五部分：口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语实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践。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41850" y="4675519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LNUIN+DFMJDB+MicrosoftYaHei-Bold"/>
                <a:cs typeface="JLNUIN+DFMJDB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22030" y="4675519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JLNUIN+DFMJDB+MicrosoftYaHei-Bold"/>
                <a:cs typeface="JLNUIN+DFMJDB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41879" y="4794622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第二部分：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321425" y="4794622"/>
            <a:ext cx="20315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第四部分：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JLNUIN+DFMJDB+MicrosoftYaHei-Bold"/>
                <a:cs typeface="JLNUIN+DFMJD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6475" y="297876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谢纯</a:t>
            </a:r>
            <a:r>
              <a:rPr sz="4500">
                <a:solidFill>
                  <a:srgbClr val="4E1B04"/>
                </a:solidFill>
                <a:latin typeface="JEMHOW+MS-UIGothic"/>
                <a:cs typeface="JEMHOW+MS-UIGothic"/>
              </a:rPr>
              <a:t>妹老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师</a:t>
            </a:r>
            <a:r>
              <a:rPr sz="4500">
                <a:solidFill>
                  <a:srgbClr val="4E1B04"/>
                </a:solidFill>
                <a:latin typeface="JEMHOW+MS-UIGothic"/>
                <a:cs typeface="JEMHOW+MS-UIGothic"/>
              </a:rPr>
              <a:t>介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教育背景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本科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毕业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于某知名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范大学，主修教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育学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博士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段在某著名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范大学攻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教育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硕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段在另一所知名大学攻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读课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与教学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论专业</a:t>
            </a:r>
            <a:r>
              <a:rPr sz="1500">
                <a:solidFill>
                  <a:srgbClr val="FFFDFD"/>
                </a:solidFill>
                <a:latin typeface="JEMHOW+MS-UIGothic"/>
                <a:cs typeface="JEMHO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教学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1226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有超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RCJWU+DJCDMI+MicrosoftYaHei"/>
                <a:cs typeface="HRCJWU+DJCDMI+MicrosoftYaHei"/>
              </a:rPr>
              <a:t>10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年的教学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，主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要教授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程《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代教育技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用》。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在某知名大学担任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教育技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程的教学工作。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在某知名中学担任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信息技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程的教学工作。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教学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4E1B04"/>
                </a:solidFill>
                <a:latin typeface="JEMHOW+MS-UIGothic"/>
                <a:cs typeface="JEMHOW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谢纯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妹老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的教学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真，注重培养学生的思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能力和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践能力。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她善于运用多媒体和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代教育技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手段，提高教学效果和学生的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习兴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谢纯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妹老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注重与学生的互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善于引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学生主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参与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和探究学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JEMHOW+MS-UIGothic"/>
                <a:cs typeface="JEMHO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JLNUIN+DFMJDB+MicrosoftYaHei-Bold"/>
                <a:cs typeface="JLNUIN+DFMJD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6475" y="297876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4E1B04"/>
                </a:solidFill>
                <a:latin typeface="JEMHOW+MS-UIGothic"/>
                <a:cs typeface="JEMHOW+MS-UIGothic"/>
              </a:rPr>
              <a:t>格示范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4E1B04"/>
                </a:solidFill>
                <a:latin typeface="JEMHOW+MS-UIGothic"/>
                <a:cs typeface="JEMHOW+MS-UIGothic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https://d.book118.com/328045120016006037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JEMHOW+MS-UIGothic</vt:lpstr>
      <vt:lpstr>HRCJWU+DJCDMI+MicrosoftYaHei</vt:lpstr>
      <vt:lpstr>IAEDKV+KVPMAS+ArialMT</vt:lpstr>
      <vt:lpstr>Times New Roman</vt:lpstr>
      <vt:lpstr>JLNUIN+DFMJDB+MicrosoftYaHei-Bold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2024-09-16T19:16:03.435</cp:lastPrinted>
  <dcterms:created xsi:type="dcterms:W3CDTF">2024-09-16T11:16:03Z</dcterms:created>
  <dcterms:modified xsi:type="dcterms:W3CDTF">2024-09-16T11:16:04Z</dcterms:modified>
</cp:coreProperties>
</file>