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9DE7-41B9-4CF2-9E0D-9E93BEF32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B6DEA-3805-4449-8FA8-A0475DC1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68B78-9600-4258-86F2-DA2B40A2B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E2F8E-911F-43C8-AC13-E7E636FE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25E0FF-659B-4210-A2C7-54E9A27E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5571F-8114-4FCC-973D-EF1FF456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7F0DB-1DC8-47B4-A66F-F218B085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2ED37-8DA2-48D8-9B26-9CE0A72DD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C38E3-F871-4F1F-A2CF-6EB2F17E7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52DB5-9A91-49B2-875D-65EC35A58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0F5E4-5596-4FC1-8881-A2282D53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513505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刷脸支付的利润分析报告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刷脸支付利润分析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刷脸支付收益分析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分析刷脸支付市场的现状和未来趋势，为企业决策者提供参考。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探讨刷脸支付技术的盈利模式，以及不同应用场景下的利润状况。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评估刷脸支付行业的竞争格局，以及主要参与者的市场份额和盈利能力。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涵盖全球范围内的刷脸支付市场，包括不同国家和地区的发展状况。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深入分析刷脸支付产业链上下游企业，包括技术提供商、设备制造商、支付平台等。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针对不同行业和应用场景，探讨刷脸支付的盈利模式和利润状况。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根据最新研究数据，全球刷脸支付市场规模已达到数十亿美元，并呈现出快速增长的态势。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近年来，刷脸支付市场年复合增长率超过30%，预计未来几年内将继续保持高速增长。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市场渗透率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刷脸支付在全球范围内的普及程度不断提升，尤其在亚洲地区的市场渗透率最高。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支付宝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作为中国最大的移动支付平台，支付宝在刷脸支付领域处于领先地位，拥有庞大的用户群体和完善的支付生态系统。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微信支付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微信支付是另一家中国主要的移动支付提供商，也在积极推广刷脸支付技术，与支付宝竞争激烈。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Apple Pay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Apple Pay是苹果公司推出的移动支付服务，通过iPhone的Face ID技术实现刷脸支付功能，在全球范围内拥有广泛的用户基础。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其他参与者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除了上述主要参与者外，还有一些国际性的金融科技公司、银行和传统支付机构也在积极布局刷脸支付市场。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随着人工智能和计算机视觉技术的不断进步，刷脸支付的准确性和安全性将得到进一步提升。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各国政府对于数字化和金融科技的发展给予高度关注，相关政策的出台将为刷脸支付市场提供有力支持。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随着消费者对便捷、快速支付方式的需求日益增长，刷脸支付作为一种新兴的支付方式将逐渐被更多消费者接受和使用。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消费者习惯改变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随着全球化的加速推进，刷脸支付在跨境支付领域的应用前景广阔，将为消费者提供更加便捷、安全的支付体验。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跨境支付和全球化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市场趋势和发展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刷脸支付利润分析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利润来源和构成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交易手续费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每笔刷脸支付交易，支付平台会向商户收取一定比例的手续费，这是主要的利润来源。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设备销售与租赁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向商户销售或租赁刷脸支付设备也是一项重要收入来源。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技术服务费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对于使用高级功能的商户，支付平台会额外收取技术服务费。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基于交易数据提供的数据分析、营销等服务也能带来一定收入。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毛利率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计算为（收入-成本）/收入，反映了刷脸支付业务的基本盈利能力。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计算为（收入-成本-费用）/收入，体现了考虑所有支出后的实际盈利水平。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利润率变动趋势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分析历史数据，观察毛利率和净利率的变动趋势，以评估业务的稳定性和成长性。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利润率分析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通过优化技术、提高设备生产效率等方式降低单位成本，从而提高利润率。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关注政策法规的变动，及时应对可能的挑战和机遇，以确保利润的稳定增长。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创新业务模式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探索新的盈利模式，如基于交易数据的增值服务，将进一步推动利润增长。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随着刷脸支付市场的扩大和商户数量的增加，交易手续费和技术服务费等收入将持续增长。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利润增长趋势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刷脸支付成本分析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https://d.book118.com/328045135055006047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2024-09-28T18:53:12.710</cp:lastPrinted>
  <dcterms:created xsi:type="dcterms:W3CDTF">2024-09-28T10:53:12Z</dcterms:created>
  <dcterms:modified xsi:type="dcterms:W3CDTF">2024-09-28T10:53:14Z</dcterms:modified>
</cp:coreProperties>
</file>