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9E028-AB54-46D0-B8CB-BE677DD1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051A0-0B16-4726-ADAC-F806B994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F1F23-2569-409E-947E-B5AAC5E6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F9244-8340-4FB6-9067-D48AF2042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E3725-BD94-4FF7-AB45-F7EEF710C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041CF-E773-494C-BBC7-3B5E576CF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FFE9B-2F7B-491A-B08E-CE0E9C23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00E10-F0B2-4BE6-9F52-341744F1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7F1D6-909E-4CF1-9AC7-A3BD0AED5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B4E71-A892-4761-83C5-ED24AD72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0D54E-C35B-4BA4-91EE-A69DE749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606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急诊科病情迅速变化的护理操作与技术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急诊科概述与病情迅速变化特点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病情观察与评估技能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急救护理操作技术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仪器设备使用与监测技术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总结：提升急诊科护士应对能力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急诊科概述与病情迅速变化特点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急诊科定义：急诊科是医院中专门负责接待和治疗急性疾病患者的科室，具备24小时全天候应诊能力。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初步评估和处理急性疾病患者。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稳定患者生命体征，提供紧急救治措施。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分流患者，协助安排进一步检查和治疗。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提供急救教育和培训，提高公众急救意识。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69" b="126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疾病本身因素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如严重感染、创伤、中毒等。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如年龄、基础疾病、免疫力等。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病情迅速变化原因及危害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治疗因素：如药物反应、手术并发症等。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病情迅速变化的危害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威胁患者生命安全，可能导致死亡或残疾。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病情迅速变化原因及危害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593" b="59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增加治疗难度和复杂性，影响预后。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给患者和家庭带来巨大经济和心理负担。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病情迅速变化原因及危害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护理人员在应对中作用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护理人员需迅速建立静脉通道，遵医嘱给予急救药物和液体治疗。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对于呼吸困难或窒息患者，护理人员需立即采取措施保持呼吸道通畅，如吸痰、吸氧等。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及时发现和评估病情变化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护理人员需密切观察患者病情变化，及时报告医生并协助处理。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心电监护与抢救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对于心律失常、心跳骤停等危重患者，护理人员需立即进行心电监护和抢救措施，如除颤、心肺复苏等。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心理护理与人文关怀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在紧急救治过程中，护理人员还需关注患者心理需求，提供心理支持和人文关怀，减轻患者恐惧和焦虑情绪。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病情观察与评估技能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通过呼唤患者姓名、拍打患者肩部等方式判断患者意识状态，了解是否存在意识障碍及其程度。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观察瞳孔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观察瞳孔大小、对光反射等，判断是否存在颅内压增高、脑疝等严重并发症。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观察生命体征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监测患者的体温、脉搏、呼吸、血压等生命体征，及时发现异常变化并处理。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观察意识、瞳孔和生命体征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疼痛部位判断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通过询问患者疼痛部位、观察患者体态及表情等方式，判断疼痛的具体部位。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利用疼痛评估工具，如视觉模拟评分法（VAS）、数字评分法（NRS）等，对患者疼痛程度进行量化评估。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评估疼痛程度和部位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012" b="2701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呼吸系统并发症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观察患者呼吸频率、深度、节律等，评估是否存在呼吸困难、呼吸衰竭等并发症风险。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循环系统并发症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监测患者心率、心律、血压等，及时发现心律失常、心力衰竭等循环系统并发症的迹象。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神经系统并发症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观察患者意识、瞳孔、肢体活动等，判断是否存在脑血管意外、脑疝等神经系统并发症的风险。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判断是否存在并发症风险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急救护理操作技术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判断意识与呼吸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轻拍患者双肩，大声询问患者是否有意识，观察患者胸廓是否有起伏，判断呼吸是否正常。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呼叫急救系统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拨打急救电话，启动紧急医疗救援系统。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确保急救人员自身安全，检查周围环境是否安全。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对于心脏骤停的患者，立即进行胸外按压，配合人工呼吸，进行心肺复苏。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https://d.book118.com/328046060031006035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2024-09-13T22:16:32.792</cp:lastPrinted>
  <dcterms:created xsi:type="dcterms:W3CDTF">2024-09-13T14:16:32Z</dcterms:created>
  <dcterms:modified xsi:type="dcterms:W3CDTF">2024-09-13T14:16:34Z</dcterms:modified>
</cp:coreProperties>
</file>