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EA0B5-5DC5-48F2-AB78-FC958766B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9247-5765-419B-A000-1EC41391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F7334-6A82-4F2D-96B2-052E1B962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FF86B-D6CF-4625-8CDB-DE3C7982B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D4546F-0E2F-46D3-B019-C1386D41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B49E9-BE59-477C-B732-0CB67EA5B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2CA1E-D3E3-4357-95C0-4C9130BC9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9F88E-20FD-4FE0-BFFF-76429C16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A725B0-9447-461E-A24B-60A3AD3F2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12891-2BA8-4F4B-A513-DFD0F7F8A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0184E-0B87-4DD9-8AEC-84C964DF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47026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危化品运输现状及风险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安全培训在危化品运输中的作用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安全培训方法与实施策略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企业实践案例分享与经验借鉴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危化品运输现状及风险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危化品运输行业是一个庞大的产业，涉及大量的危险品运输车辆和从业人员。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国家和地方政府制定了严格的法规和标准，以确保危化品运输的安全。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危化品可以通过公路、铁路、水路和航空等多种方式进行运输。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危化品运输事故包括泄漏、火灾、爆炸等多种类型，每种类型的事故都有其特定的原因和后果。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事故原因可能涉及车辆故障、操作失误、交通拥堵、恶劣天气等多种因素。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危化品运输事故可能导致人员伤亡、环境污染、财产损失等严重后果。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事故后果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危化品运输事故案例分析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通过对危化品运输过程中可能出现的风险因素进行识别，如车辆状况、驾驶员技能、路况等。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对识别出的风险因素进行评估，确定其可能性和严重程度，以便制定相应的应对措施。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根据风险评估结果，制定相应的风险应对措施，如加强车辆维护、提高驾驶员培训水平、优化路线规划等。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安全培训在危化品运输中的作用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深入了解危化品的危险性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通过培训，使从业人员充分认识到危化品的易燃、易爆、有毒、有害等特性，以及可能带来的严重后果。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强化安全责任意识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明确从业人员在危化品运输过程中的安全责任，自觉遵守安全规章制度，确保运输安全。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提高从业人员安全意识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学习并掌握正确的危化品装卸方法，避免在装卸过程中发生泄漏、倾倒等事故。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安全装卸技能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提高驾驶员的安全驾驶技能，确保在运输过程中遵守交通规则，避免发生交通事故。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掌握在紧急情况下如何采取正确的应急措施，如紧急停车、疏散人员、报警等。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应急处理技能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掌握安全操作技能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根据可能发生的事故类型，制定相应的应急预案，明确应对措施和责任人。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通过培训，使从业人员具备识别潜在风险的能力，及时发现并消除安全隐患。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定期组织应急演练，提高从业人员应对突发事件的能力，确保在事故发生时能够迅速、有效地进行处置。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792" r="1779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防范和应对事故风险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危化品运输安全培训内容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行业标准和操作规范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如危化品运输车辆的技术标准、驾驶员操作规范等，确保运输过程中的安全性。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国家和地方有关危化品运输的法律法规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如《危险化学品安全管理条例》等，明确危化品运输的合法性和规范性。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国际危化品运输标准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如联合国《关于危险货物运输的建议书》等，了解国际通行的标准和规范。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危化品的物理化学性质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了解危化品的燃点、闪点、爆炸极限、毒性等物理化学性质，为安全运输提供科学依据。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危化品的危险性评估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学习如何对危化品进行危险性评估，包括对人体健康和环境的影响，以便制定相应的防范措施。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危化品的分类和识别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掌握各类危化品的名称、性质、危害特性及分类方法，以便正确识别和评估风险。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危化品基本知识与特性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掌握不同类别危化品对包装材料、容器、封装等方面的特殊要求，确保包装符合安全运输的标准。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危化品的包装要求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了解危化品标识和标签的规范，包括警示标志、安全标签等，以便正确识别和应对风险。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危化品的标识和标签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学习危化品在运输过程中的安全操作规范，如装载、固定、隔离、通风等，确保运输过程中的安全性。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运输过程中的安全要求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包装、标识与运输要求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https://d.book118.com/328047026104006037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2024-09-17T14:06:58.442</cp:lastPrinted>
  <dcterms:created xsi:type="dcterms:W3CDTF">2024-09-17T06:06:58Z</dcterms:created>
  <dcterms:modified xsi:type="dcterms:W3CDTF">2024-09-17T06:07:00Z</dcterms:modified>
</cp:coreProperties>
</file>