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083A71-AF04-4ADB-95A9-654E7D2F0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68671E-F4EA-44F4-BBD9-F6123575F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BA8437-3337-4C15-AC45-C9A9CC5D2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B0ECD8-34E9-4ECC-89DC-3388D797B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42B8D1-50B4-4E9F-B532-3FB8486DC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238A71-6B72-4AFA-B70B-FC9CCDB06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AFB070-FC19-44AD-BB30-6DCCC2723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8EBC3F-DF6D-4835-B610-B48415F75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A6703E-5738-4F22-B729-3000FB8E5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191DCF-6CA2-4D39-99DA-9EFEC42FC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9C63FF-10E8-4D74-A349-723B24B5F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4710402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业务营销工作中有章可循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业务营销的基本原则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业务营销的流程管理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业务营销的团队建设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业务营销的策略创新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业务营销的风险控制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指企业通过一系列市场营销策略和活动，吸引潜在客户、提高品牌知名度、促进产品销售的过程。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指在业务营销工作中，需要遵循一定的规则和流程，以确保营销活动的有效性和合规性。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有章可循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业务营销工作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通过制定和执行有效的市场营销策略，提高企业产品的销售量和市场占有率，实现企业的经营目标。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规范业务营销工作，提高营销活动的质量和效率，增强企业的竞争力和盈利能力。同时，遵循市场规则和法律法规，降低企业的法律风险和市场风险。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534" r="22534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业务营销的基本原则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3423" r="33423"/>
          <a:stretch>
            <a:fillRect/>
          </a:stretch>
        </p:blipFill>
        <p:spPr>
          <a:xfrm>
            <a:off x="939483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业务营销的首要原则是关注客户满意度，通过了解客户需求，提供满足需求的产品或服务，从而提高客户满意度。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良好的客户体验是提高客户满意度的关键，企业应关注客户在使用产品或服务过程中的感受，不断优化流程和提升服务质量。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客户体验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客户至上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市场导向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了解市场需求、竞争态势和行业趋势是开展业务营销的前提，通过市场调研，企业可以制定更符合市场需求的营销策略。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竞争分析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了解竞争对手的优劣势，分析市场上的竞争态势，从而制定出更具竞争力的营销策略。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036" r="2403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通过不断研发新产品或优化现有产品，满足市场和客户需求，提升企业竞争力。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不断尝试新的营销手段和策略，如社交媒体营销、内容营销等，以提高品牌知名度和市场份额。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数据支持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通过收集和分析业务数据，了解市场需求、客户行为和营销效果，从而制定更科学的决策。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数据驱动决策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通过实时监测业务数据，及时发现存在的问题和机会，不断优化营销策略和提升业务效果。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监测与优化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业务营销的流程管理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了解目标客户的需求和偏好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通过市场调研，深入了解目标客户的需求、购买习惯和喜好，为产品定位和营销策略提供依据。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分析竞争对手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研究竞争对手的产品、价格、渠道和营销策略，找出自身的优势和不足，制定相应的竞争策略。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了解市场状况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确定产品特点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957" r="595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根据市场调研结果，明确产品的目标市场、特点和优势，为产品制定独特的市场定位。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确定产品定位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根据产品定位，制定产品的价格、渠道和推广策略，确保产品在市场上的竞争力。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制定产品策略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产品定位与策略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8472" b="847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制定营销策略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根据营销目标，制定具体的营销策略，包括产品定价、渠道选择、促销活动等。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制定营销方案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制定营销目标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根据产品定位和市场需求，设定明确的营销目标，如提高市场份额、增加销售额等。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营销计划的制定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792" r="19792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实施营销方案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执行营销计划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按照制定的营销计划，组织各项营销活动的实施，确保计划的顺利执行。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监控与调整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在执行过程中，密切关注各项活动的进展情况，及时调整和优化营销策略，以提高效果。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营销活动的执行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153" b="715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评估营销效果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根据营销目标，设定具体的评估指标，如销售额、市场份额、客户满意度等。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设定评估指标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通过收集和分析数据，评估各项营销活动的效果，找出成功和失败的原因。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进行效果评估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根据评估结果，总结经验教训，为未来的业务营销工作提供借鉴和改进方向。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总结经验教训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营销效果的评估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https://d.book118.com/328047104026006046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2024-09-26T23:39:20.690</cp:lastPrinted>
  <dcterms:created xsi:type="dcterms:W3CDTF">2024-09-26T15:39:20Z</dcterms:created>
  <dcterms:modified xsi:type="dcterms:W3CDTF">2024-09-26T15:39:22Z</dcterms:modified>
</cp:coreProperties>
</file>