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85111-3DF3-47CD-B366-F94ACB4AC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97837-4FD8-4E11-9CD0-3BB4C2655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D0F8C-4497-4A8B-8B1F-FB633BDA4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D159B9-860C-4014-90B9-793C47FFA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301CCB-93DE-4627-81C7-2DB103688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8A7D15-93D0-4FD5-B8E5-B19617571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DDC18F-392A-4C0C-956E-FFB87783F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FF4A5-622A-435C-9C50-F535B115F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75835-7B30-4380-BCA7-E0B20CFA0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B091A-49AC-47AF-898C-6A80CB124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9FB14-A560-4554-AFAF-86BF419D5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47106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财政局副局长的述职述廉报告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工作回顾与总结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廉政建设与自律情况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依法行政与履职尽责情况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团队建设与协作配合情况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意识形态工作与文化建设情况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改革创新与担当作为情况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工作回顾与总结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财政收入稳步增长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通过加强税收征管、优化支出结构等措施，实现了财政收入的稳步增长，为地区经济社会发展提供了有力保障。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财政支出结构持续优化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加大教育、医疗、社保等民生领域的投入力度，压缩一般性支出，使财政支出更加精准、高效。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财政监督管理不断加强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完善财政监督制度体系，加强对财政资金使用的监管，防范化解财政风险。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过去一年工作概况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财政扶贫工作深入推进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加大财政扶贫资金投入，支持贫困地区基础设施建设、产业发展和教育医疗等事业，推动脱贫攻坚取得显著成效。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地方政府债务风险得到有效防控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建立地方政府债务风险预警机制，加强债务管理，确保地方政府债务风险总体可控。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减税降费政策有效落实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积极贯彻落实国家减税降费政策，减轻企业负担，激发市场活力。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财政收入增长压力加大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受经济下行、减税降费等因素影响，财政收入增长面临较大压力。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部分领域财政投入不足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在教育、医疗等民生领域，仍存在财政投入不足、资源配置不均衡等问题。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财政监督管理仍需加强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部分地方和部门在财政资金使用过程中存在违规违纪行为，财政监督管理仍需进一步加强。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加强财政收入征管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依法加强税收征管，优化税收结构，提高税收收入质量。同时，积极盘活存量资金，增加政府性基金收入。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优化财政支出结构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继续加大教育、医疗、社保等民生领域的投入力度，压缩一般性支出。同时，支持创新驱动发展、乡村振兴等战略实施。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加强财政监督管理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完善财政监督制度体系，强化对财政资金使用的全过程监管。加大违法违规行为查处力度，防范化解财政风险。此外，还将推进预算绩效管理改革，提高财政资金使用效益。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下一步工作打算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廉政建设与自律情况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遵守党的纪律和规矩情况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坚定政治立场，始终与党中央保持高度一致，严守政治纪律和政治规矩。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认真学习党章党规，不断增强党性修养，做到知敬畏、存戒惧、守底线。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严格遵守组织纪律，服从组织安排，执行组织决定，不搞非组织活动。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深入贯彻落实中央八项规定精神，切实改进工作作风，密切联系群众。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严格控制“三公”经费支出，规范公务接待和公务用车管理。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精简会议文件，提高工作效率，力戒形式主义和官僚主义。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落实中央八项规定精神情况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廉洁自律方面存在问题及整改措施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在廉洁自律方面，存在对下属单位监管不够严格的问题。针对这一问题，将加强对下属单位的廉政教育和监督检查，发现问题及时整改。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针对个人在公务活动中存在的接待标准把握不严的问题，将认真反思并加强自我约束，严格按规定执行接待标准。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00" r="18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加大对违纪违法行为的查处力度，坚决维护党纪国法的严肃性和权威性。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继续加强廉政教育和廉政文化建设，营造风清气正的良好氛围。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完善廉政风险防控机制，加强对权力运行的制约和监督，防范廉政风险。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下一步廉政建设打算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依法行政与履职尽责情况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依法行政意识和能力提升情况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深入学习法律法规，增强依法行政意识，严格遵守国家法律法规和财政政策。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参加法治培训，提升依法行政能力，确保各项工作在法治轨道上运行。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落实行政执法责任制，规范行政执法行为，提高行政执法水平。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履行岗位职责和完成目标任务情况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认真履行财政监督、财政资金管理等职责，确保财政资金安全、规范、高效使用。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积极参与财政预算编制、执行和监督工作，推动财政工作科学化、精细化管理。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落实中央和地方重大财政政策，支持经济社会发展，完成年度财政收支目标任务。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关注民生问题，优化财政支出结构，加大教育、医疗、社保等民生领域投入。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深入基层调研，了解群众需求，帮助解决实际问题，提高群众满意度。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简化办事流程，提高办事效率，为群众提供优质、便捷的财政服务。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服务群众和解决实际问题情况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https://d.book118.com/328047106026006046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2024-09-26T23:39:21.600</cp:lastPrinted>
  <dcterms:created xsi:type="dcterms:W3CDTF">2024-09-26T15:39:21Z</dcterms:created>
  <dcterms:modified xsi:type="dcterms:W3CDTF">2024-09-26T15:39:23Z</dcterms:modified>
</cp:coreProperties>
</file>