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0C6F1B-E652-40E3-A741-22210E321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BD81BE-57D8-4FF7-BC88-EC525DEDE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2DAB6F-D734-468F-8835-AE50C4BE4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F40F1B-8EC0-420B-B9B8-8C22B5410A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B8B75D-E022-41F7-BEEA-7D87C69BF8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F25181-1EBF-4427-AC99-066707AC0D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7C1436-8EC8-4EB5-8064-F5F22E5955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EF0A27-0CD3-4A58-A3A2-C664097725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3D9D33-1A04-4641-9F33-61857CDE3F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C980F-6225-416C-B0E8-E2C3FCEB0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F94AF7-EF85-4ADB-B6C8-35BB95D9F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51010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医学人文素质教育与医务工作者身心健康</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医学人文素质教育概述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医务工作者身心健康现状分析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医学人文素质教育与医务工作者身心健康的关联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加强医学人文素质教育，促进医务工作者身心健康的措施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108" b="510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医学模式的转变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现代医学模式由生物医学模式向生物-心理-社会医学模式转变，要求医务工作者具备更全面的人文素质。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医学人文精神的缺失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当前医学教育中，人文素质教育相对薄弱，导致部分医务工作者缺乏人文精神，影响医疗服务质量。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医务工作者身心健康问题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医务工作者面临着工作压力、职业倦怠、心理健康问题等挑战，加强人文素质教育有助于提高其身心健康水平。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667" r="2066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通过医学人文素质教育，培养医务工作者关爱患者、尊重生命、善于沟通等人文精神。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培养医务工作者的人文精神</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加强医务工作者的人文素质，有助于改善医患关系，提高医疗服务质量和患者满意度。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提高医疗服务质量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通过人文素质教育，帮助医务工作者缓解工作压力，提高心理健康水平，增强职业认同感和幸福感。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促进医务工作者身心健康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医学人文素质教育概述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12" r="280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它包括医学伦理学、医学心理学、医学社会学、医学法学等多方面的知识和技能，是医学教育的重要组成部分。</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医学人文素质是指医务工作者在医学实践中所应具备的人文精神、人文素养和人文关怀的品质和能力。</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具备良好人文素质的医务工作者能够更好地关注患者的心理和社会需求，提供更为人性化的医疗服务。</a:t>
            </a:r>
          </a:p>
        </p:txBody>
      </p:sp>
      <p:pic>
        <p:nvPicPr>
          <p:cNvPr id="6" name="Picture 6"/>
          <p:cNvPicPr>
            <a:picLocks noChangeAspect="1"/>
          </p:cNvPicPr>
          <p:nvPr/>
        </p:nvPicPr>
        <p:blipFill>
          <a:blip r:embed="rId2"/>
          <a:srcRect l="16724" r="167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提升医疗服务质量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通过增强医务工作者的人文关怀和沟通能力，有助于建立和谐的医患关系，减少医疗纠纷。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缓解医患关系紧张</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917" r="17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医学人文素质教育有助于培养医务工作者的创新精神和批判性思维，推动医学科学的不断进步。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促进医学科学发展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42" r="258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通过教育引导医务工作者尊重生命、关爱患者、追求真理、勇于创新。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培养人文精神</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加强医务工作者的文学、历史、哲学、艺术等方面的人文知识教育，提高其综合素质。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提升人文素养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通过实践教学和案例分析等方式，培养医务工作者关注患者心理和社会需求的能力，提高其沟通能力和服务水平。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增强人文关怀能力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引导医务工作者对医学实践中的伦理、法律等问题进行深入思考，培养其独立思考和解决问题的能力。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培养批判性思维</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医学人文素质教育的目标和内容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医务工作者身心健康现状分析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情绪困扰与心理压力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面对病痛和死亡，医务工作者容易产生情绪困扰，如焦虑、抑郁等，心理压力较大。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高压力工作环境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医务工作者常常面临生死攸关的情况，工作压力巨大，长时间处于高度紧张状态。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睡眠不足与疲劳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由于工作性质，医务工作者常常需要倒班、值夜班，导致睡眠不足和疲劳累积。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医务工作者身心健康的现状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工作负荷过重</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医务工作者工作量大，常常需要超负荷工作，容易导致身心疲惫。</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人际关系复杂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医院人际关系复杂，医务工作者需要处理与同事、患者、家属等多方面的关系，容易产生人际压力。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职业暴露与感染风险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医务工作者在工作中容易接触到各种病原体，感染风险较高。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影响医务工作者身心健康的因素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提高工作效率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身心健康的医务工作者能够保持充沛的精力和良好的工作状态，有利于提高工作效率。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保障医疗质量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医务工作者身心健康是保障医疗质量的前提，只有身心健康的医务工作者才能为患者提供优质的医疗服务。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维护社会稳定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医务工作者是社会医疗保障体系的重要组成部分，他们的身心健康对于维护社会稳定具有重要意义。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42" r="12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医务工作者身心健康的重要性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https://d.book118.com/328051010044006034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2024-09-12T16:11:46.920</cp:lastPrinted>
  <dcterms:created xsi:type="dcterms:W3CDTF">2024-09-12T08:11:46Z</dcterms:created>
  <dcterms:modified xsi:type="dcterms:W3CDTF">2024-09-12T08:11:48Z</dcterms:modified>
</cp:coreProperties>
</file>