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6CB9A-A990-40B4-ADFC-BADC45099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3455E-A446-4BFA-856B-9C3BF1724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C36B8-F479-45A8-9E52-6E5893AD7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3D1C4A-DD34-4040-9B1D-ACFD4A2A8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801FAF-53BD-4233-B5DB-7E072ABA3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AA89D3-2523-4BBB-812B-5722B86E5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6BB2D7-37A5-40AC-B9AC-4CD6B4A7A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DB477-7093-41CB-A8CC-504F46758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38957-DEDB-45C2-8BE3-119C3658E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4494B-D737-4F34-B5B9-525956468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A8025-D5CE-482D-9FAC-634B73E67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51120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护理管理与艺术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护理管理中的艺术元素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护理管理中的沟通技巧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护理管理中的团队建设与领导力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护理管理中的创新与发展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07" b="29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护理管理是一种综合性的管理活动，旨在通过计划、组织、指导、协调和控制等职能，合理利用护理资源，提高护理质量，满足患者的健康需求。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护理管理是医疗体系的重要组成部分，对于提高医疗服务质量、保障患者安全、提升护士职业素养等方面具有重要意义。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32" r="321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护理管理起源于19世纪末20世纪初，随着医学模式的转变和护理学科的发展，逐渐从经验管理向科学管理过渡。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历史沿革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未来护理管理将更加注重人性化、信息化和智能化发展，强调跨学科合作和全球视野。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护理管理的目标是实现优质、高效、低耗的护理服务，提高患者满意度和护士工作满意度。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护理管理的主要任务包括制定护理计划和政策、组织护理资源、指导护理实践、协调护理工作关系以及控制护理质量等。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护理管理的基本原则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护理管理应以患者的需求和期望为出发点，提供个性化的护理服务。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以患者需求为导向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08" r="80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通过严格的护理流程和规范，确保患者在接受护理服务过程中的安全。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关注患者的感受和体验，不断优化护理服务，提高患者满意度。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患者为中心原则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护理团队应与其他医疗团队紧密合作，共同为患者提供全面的医疗服务。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明确团队成员的职责和分工，确保各项护理工作有序进行。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分工明确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团队成员间应相互尊重、信任和支持，共同营造积极的团队氛围。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互相尊重与支持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护理人员应耐心倾听患者和家属的需求和意见，确保信息准确传递。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用简洁明了的语言向患者和家属解释病情和治疗方案，避免误解和歧义。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354" r="1335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及时向医生、患者和家属反馈护理效果和问题，以便及时调整护理计划。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高效沟通原则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持续改进原则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不断学习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护理人员应持续学习新知识和技能，提高自身专业素养。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定期反思护理工作中的问题和不足，总结经验教训，不断完善护理流程。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创新与发展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鼓励护理人员提出创新性的护理理念和方法，推动护理事业的不断发展。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护理管理中的艺术元素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形象美学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护理人员注重仪表、着装和举止，展现出专业、亲切的形象，增强患者的信任感。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环境美学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创造舒适、宁静的护理环境，通过色彩、布局和装饰等美学元素，营造宜人的氛围。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语言美学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运用温暖、关怀的语言与患者沟通，传递关爱与安慰，提高患者的心理舒适度。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1667" b="11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917" r="169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250" r="1825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美学在护理中的应用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根据患者的需求和喜好，选择适当的音乐曲目，帮助患者缓解焦虑、减轻疼痛。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音乐治疗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在护理过程中播放柔和的音乐，帮助患者放松身心，改善睡眠质量。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音乐放松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组织患者参加音乐活动，如唱歌、跳舞等，增进患者之间的交流与互动，提升生活质量。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音乐活动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音乐在护理中的应用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绘画欣赏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在护理环境中展示优美的绘画作品，让患者感受艺术之美，陶冶情操。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绘画活动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组织患者进行绘画创作或涂鸦等活动，激发患者的创造力和想象力，促进康复。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艺术治疗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通过绘画创作帮助患者表达情感、宣泄压力，提升自我认知和心理调适能力。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5625" b="15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绘画在护理中的应用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917" r="9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利用影视作品为患者提供娱乐休闲时光，同时引导患者从中汲取正能量和人生启示。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通过舞蹈动作帮助患者锻炼身体协调性、灵活性和肌肉力量，同时享受舞蹈的乐趣。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戏剧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组织患者进行角色扮演、情景模拟等戏剧活动，提高患者的社交技能和自信心。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其他艺术形式在护理中的应用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https://d.book118.com/328051120070006032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2024-09-10T01:33:35.532</cp:lastPrinted>
  <dcterms:created xsi:type="dcterms:W3CDTF">2024-09-09T17:33:35Z</dcterms:created>
  <dcterms:modified xsi:type="dcterms:W3CDTF">2024-09-09T17:33:37Z</dcterms:modified>
</cp:coreProperties>
</file>