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124DA-7061-43A0-941D-5525BD820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53B13-8AC2-40AD-B7AE-F2394186E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C9C93-244E-4517-B834-FC15102F5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D60AA-677C-44E8-8868-D9A2BF29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5B183-7AE4-4B4F-A8BD-8F971658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2976F-274F-43AA-B408-520E5495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DBFBD-0057-4D00-BBDD-2036D991D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57F12-44DA-4E6D-A19B-76D2408A3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08C74-9BC2-4E67-A18C-5573F1FAC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5AB48-F723-48B4-983C-1FC48B2AB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ECFEE-89D6-42BC-9ACE-A84B3CF90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206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慢性伤口护理的方案\n## 1.慢性伤口的基本概念与分类\n### 1.1慢性伤口的定义与成因\n### 1.2慢性伤口的分类及特点\n### 1.3慢性伤口对患者生活质量的影响\n## 2.慢性伤口护理的重要性\n### 2.1慢性伤口护理对患者康复的影响\n### 2.2慢性伤口护理对患者心理的影响\n### 2.3慢性伤口护理对患者经济的影响\n## 3.慢性伤口护理的基本原则与方法\n### 3.1慢性伤口护理的基本原则\n### 3.2慢性伤口的清洁与消毒\n### 3.3慢性伤口的敷料选择与应用\n## 4.慢性伤口的药物治疗与物理治疗\n### 4.1慢性伤口的药物治疗\n### 4.2慢性伤口的物理治疗\n### 4.3慢性伤口治疗的现代技术与方法\n## 5.慢性伤口的营养支持与心理护理\n### 5.1慢性伤口的营养支持\n### 5.2慢性伤口的心理护理\n### 5.3慢性伤口的家庭护理与自我管理\n## 6.慢性伤口护理的案例分析\n### 6.1慢性伤口护理的成功案例分析\n### 6.2慢性伤口护理的失败案例分析\n### 6.3慢性伤口护理的经验与教训总结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慢性伤口护理的方案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慢性伤口的基本概念与分类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慢性伤口的定义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伤口愈合时间超过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12周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伤口愈合过程缓慢或停滞不前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可能导致感染、瘢痕形成等并发症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慢性伤口的成因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：老年人皮肤弹性减弱，愈合能力降低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：糖尿病、静脉曲张、免疫系统疾病等影响伤口愈合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：长期压迫、摩擦、溃疡等导致伤口难以愈合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治疗不当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：感染、营养不良、药物副作用等影响伤口愈合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慢性伤口的定义与成因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慢性伤口的分类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：常见于下肢静脉曲张患者，与静脉回流障碍有关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：与动脉供血不足有关，多见于糖尿病患者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：长期压迫导致的皮肤溃疡，如褥疮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：糖尿病患者皮肤感染、破溃难以愈合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：外伤或手术后的皮肤溃疡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慢性伤口的特点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愈合过程缓慢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影响患者生活质量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日常生活困扰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疼痛、瘙痒等不适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伤口护理时间较长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限制活动范围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焦虑、抑郁等心理问题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护理用品费用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失去工作能力或失业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慢性伤口护理的重要性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</p:txBody>
          </p:sp>
          <p:sp>
            <p:nvSpPr>
              <p:cNvPr id="2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正确的护理方法有助于伤口愈合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提高患者康复率</a:t>
                </a:r>
                <a:endParaRPr/>
              </a:p>
            </p:txBody>
          </p:sp>
        </p:grpSp>
        <p:grpSp>
          <p:nvGrpSpPr>
            <p:cNvPr id="2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endParaRPr/>
              </a:p>
            </p:txBody>
          </p:sp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有效的疼痛管理提高患者舒适度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降低疼痛对患者生活的影响</a:t>
                </a:r>
                <a:endParaRPr/>
              </a:p>
            </p:txBody>
          </p:sp>
        </p:grpSp>
        <p:grpSp>
          <p:nvGrpSpPr>
            <p:cNvPr id="2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恢复功能</a:t>
                </a:r>
                <a:endParaRPr/>
              </a:p>
            </p:txBody>
          </p:sp>
          <p:sp>
            <p:nvSpPr>
              <p:cNvPr id="2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伤口愈合后患者能恢复正常活动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</a:t>
                </a:r>
                <a:endParaRPr/>
              </a:p>
            </p:txBody>
          </p:sp>
          <p:sp>
            <p:nvSpPr>
              <p:cNvPr id="2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有效的伤口护理使患者看到康复的希望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提高患者对治疗的信心</a:t>
                </a:r>
                <a:endParaRPr/>
              </a:p>
            </p:txBody>
          </p:sp>
        </p:grpSp>
        <p:grpSp>
          <p:nvGrpSpPr>
            <p:cNvPr id="29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</a:t>
                </a:r>
                <a:endParaRPr/>
              </a:p>
            </p:txBody>
          </p:sp>
          <p:sp>
            <p:nvSpPr>
              <p:cNvPr id="3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专业的心理护理帮助患者应对焦虑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提高患者心理承受能力</a:t>
                </a:r>
                <a:endParaRPr/>
              </a:p>
            </p:txBody>
          </p:sp>
        </p:grpSp>
        <p:grpSp>
          <p:nvGrpSpPr>
            <p:cNvPr id="30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改善人际关系</a:t>
                </a:r>
                <a:endParaRPr/>
              </a:p>
            </p:txBody>
          </p:sp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伤口愈合后患者能更好地融入社会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改善家庭关系和同事关系</a:t>
                </a:r>
                <a:endParaRPr/>
              </a:p>
            </p:txBody>
          </p:sp>
        </p:grpSp>
      </p:grpSp>
      <p:pic>
        <p:nvPicPr>
          <p:cNvPr id="30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慢性伤口护理对患者心理的影响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正确的伤口护理方法减少并发症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</a:t>
                </a:r>
                <a:endParaRPr/>
              </a:p>
            </p:txBody>
          </p:sp>
          <p:sp>
            <p:nvSpPr>
              <p:cNvPr id="3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减少护理用品费用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选择合适的敷料和药物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减少不必要的护理用品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降低护理用品费用</a:t>
                </a:r>
                <a:endParaRPr/>
              </a:p>
            </p:txBody>
          </p:sp>
          <p:sp>
            <p:nvSpPr>
              <p:cNvPr id="3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减少失去工作能力或失业的风险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伤口愈合后患者能恢复正常工作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降低因伤病导致失业的风险</a:t>
                </a:r>
                <a:endParaRPr/>
              </a:p>
            </p:txBody>
          </p:sp>
          <p:sp>
            <p:nvSpPr>
              <p:cNvPr id="3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慢性伤口护理对患者经济的影响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慢性伤口护理的基本原则与方法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清洁伤口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选择合适的清洁方法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选择合适的抗生素治疗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促进愈合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选择合适的敷料和药物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促进伤口愈合的方法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有效的疼痛管理措施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提高患者舒适度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使用生理盐水或温水清洁伤口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避免使用刺激性强的清洁剂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消毒方法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使用合适的消毒剂进行消毒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消毒频率根据伤口情况而定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清洁与消毒的注意事项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动作轻柔，避免损伤新生组织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防止清洁剂或消毒剂进入伤口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5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5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5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5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泡沫敷料、水凝胶敷料、生物膜敷料等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根据伤口类型和愈合阶段选择合适的敷料</a:t>
                </a:r>
                <a:endParaRPr/>
              </a:p>
            </p:txBody>
          </p:sp>
          <p:sp>
            <p:nvSpPr>
              <p:cNvPr id="5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敷料种类</a:t>
                </a:r>
                <a:endParaRPr/>
              </a:p>
            </p:txBody>
          </p:sp>
        </p:grpSp>
        <p:grpSp>
          <p:nvGrpSpPr>
            <p:cNvPr id="6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6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敷料选择</a:t>
                </a:r>
                <a:endParaRPr/>
              </a:p>
            </p:txBody>
          </p:sp>
          <p:sp>
            <p:nvSpPr>
              <p:cNvPr id="6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选择具有吸收性、透气性好的敷料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避免使用刺激性强的敷料</a:t>
                </a:r>
                <a:endParaRPr/>
              </a:p>
            </p:txBody>
          </p:sp>
        </p:grpSp>
        <p:grpSp>
          <p:nvGrpSpPr>
            <p:cNvPr id="6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6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敷料更换</a:t>
                </a:r>
                <a:endParaRPr/>
              </a:p>
            </p:txBody>
          </p:sp>
          <p:sp>
            <p:nvSpPr>
              <p:cNvPr id="6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根据伤口情况定期更换敷料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更换敷料时注意无菌操作</a:t>
                </a:r>
                <a:endParaRPr/>
              </a:p>
            </p:txBody>
          </p: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慢性伤口的敷料选择与应用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6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https://d.book118.com/328052066015006037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慢性伤口护理的方案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2024-09-16T18:51:19.655</cp:lastPrinted>
  <dcterms:created xsi:type="dcterms:W3CDTF">2024-09-16T10:51:19Z</dcterms:created>
  <dcterms:modified xsi:type="dcterms:W3CDTF">2024-09-16T10:51:21Z</dcterms:modified>
</cp:coreProperties>
</file>