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61375-DDE6-429B-91C6-D0AEB0AB7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EE8EB-5177-49D3-8121-D4655FDFD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B242E-33E2-4DA5-8098-0B25FF9CB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534C2-42AC-4B22-A6F0-53BE02A67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115C73-0DEF-487E-85EE-3543A1C6D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0728BA-D9F3-42CD-AF86-1E06046B7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87B567-5B11-4CA0-8376-F1AC58A95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6BBB6-B92E-4491-AC1A-F937D09C9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E685A-EF7D-4840-845C-6D17FD9FE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FE5F1-D858-4AFB-AAF4-3E26353FB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6ACF3-02FF-4AA1-8F30-9EC8C5155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52074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预防护理模板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预防护理的重要性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预防护理的常见类型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预防护理的实施方式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预防护理的挑战与解决方案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预防护理的未来展望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预防护理的重要性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62" r="43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预防护理的定义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预防护理是指通过一系列措施，预防疾病的发生、减轻症状和延缓病情进展的过程。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它包括健康教育和行为干预，以及针对特定疾病或健康问题的预防性筛查和预防接种等措施。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提高公众健康水平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通过预防疾病的发生，降低医疗负担，提高整体健康水平。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降低医疗成本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早期干预和预防措施通常比治疗疾病更为经济有效。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预防疾病可以减少身体不适和心理压力，提高生活质量。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预防护理的目的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预防护理是实现全民健康覆盖的关键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通过预防措施，可以降低医疗成本，实现医疗资源的合理分配和利用。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预防护理是促进健康的重要手段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通过预防措施，可以降低患病风险，提高个体和群体的健康水平。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预防护理有助于实现健康老龄化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通过预防措施，可以延缓衰老过程，减少慢性疾病的发生，提高老年人的生活质量。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预防护理与健康的关系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预防护理的常见类型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健康筛查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通过一系列检查手段，对个体或群体的健康状况进行评估，以识别和早期发现疾病的潜在风险或症状。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健康筛查通常包括身体检查、实验室检查和影像学检查等，目的是及早发现潜在的健康问题，以便采取相应的干预措施，预防疾病的发生或延缓疾病的发展。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通过注射疫苗来预防疾病的发生，提高个体的免疫力，减少疾病传播的风险。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疫苗接种是预防传染病的有效手段，通过注射含有病毒抗原或细菌抗原的疫苗，激发人体免疫系统产生特异性抗体，从而在未来遇到相同病原体时能够迅速反应并清除。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通过与专业医护人员交流，获取关于健康生活方式、疾病预防等方面的知识和建议。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健康咨询可以帮助个体了解自身健康状况，纠正不良生活习惯，提高健康素养和自我保健能力。咨询的内容可以包括营养、运动、心理等方面，旨在帮助个体建立健康的生活方式。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健康咨询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通过改变个体的生活方式来预防疾病的发生，包括饮食、运动、睡眠等方面。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生活方式干预强调个体在保持健康方面的积极作用，通过调整饮食结构、增加运动量、保持充足的睡眠等方式，降低患病风险，提高生活质量。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生活方式干预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预防护理的实施方式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https://d.book118.com/328052074022006030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2024-09-06T08:31:13.204</cp:lastPrinted>
  <dcterms:created xsi:type="dcterms:W3CDTF">2024-09-06T00:31:13Z</dcterms:created>
  <dcterms:modified xsi:type="dcterms:W3CDTF">2024-09-06T00:31:15Z</dcterms:modified>
</cp:coreProperties>
</file>