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AD15-6A1D-4C1A-9120-A828EDE8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F3FED-C058-4276-B0D8-0242B600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65487-D948-4259-8E3A-2B1B1A83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9ACFB-7BF6-493D-BABD-A51AAFE8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3E4A7-51AA-4886-943A-B24D15F1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B0F28-E628-46CD-9459-58AF8FF2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574DA-941A-4EA7-93CF-A44D6903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07845-C92C-43B9-8A09-59EE3D05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A40F3-A5CD-404F-8FD1-0B21FA94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12762-5B91-45BE-B1CE-F12B26F4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24C51-4548-467E-801B-F8D59085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2106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瘟疫中西医结合治疗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瘟疫的概述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中医对瘟疫的认识与治疗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西医对瘟疫的认识与治疗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中西医结合治疗瘟疫的探索与实践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瘟疫的概述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32" r="2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瘟疫是由病毒、细菌等微生物引起的具有强烈传染性的疾病。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传播速度快、范围广，可在短时间内导致大量人群感染，且常伴随着高热、咳嗽等症状。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瘟疫的定义与特点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主要通过空气飞沫、接触污染物或动物传播。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发热、头痛、咳嗽、乏力等，严重时可出现呼吸急促、肺炎等症状，甚至导致死亡。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瘟疫的传播途径与症状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瘟疫的预防与控制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加强个人卫生习惯，勤洗手、戴口罩；避免前往人群密集场所；接种疫苗。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及时隔离和治疗患者，对接触者进行追踪和观察；加强环境卫生管理，对公共场所进行消毒；宣传教育，提高公众防疫意识。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中医对瘟疫的认识与治疗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7" b="2513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疫毒外侵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内外合邪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邪气性质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中医认为瘟疫是由外界的疫毒邪气侵犯人体所致，与环境、气候等因素密切相关。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中医认为人体内部的气血虚弱，容易感染疫毒邪气，形成内外合邪的病理机制。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中医认为疫毒邪气的性质包括温、热、湿、燥等，不同性质的疫毒邪气会对人体造成不同的影响。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中医对瘟疫的病因分析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清热解毒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中医治疗瘟疫的方法之一是清热解毒，通过使用清热解毒的药物，如金银花、连翘等，来清除体内的热毒。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中医认为扶正祛邪是治疗瘟疫的重要原则，通过使用扶正药物，如人参、黄芪等，来提高人体的免疫力，同时使用祛邪药物，如麻黄、桂枝等，来清除体内的邪气。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针灸疗法是中医治疗瘟疫的特色方法之一，通过针刺人体穴位，调节气血流通，达到治疗目的。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中医治疗瘟疫的方法与药物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中医注重整体观念和辨证论治，能够针对不同病因和病理机制制定个体化的治疗方案，同时中药具有天然、安全、副作用小等优点。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中医治疗瘟疫的方法主要基于经验和实践，缺乏现代医学的实证和科学依据，同时中药的制备和服用也存在一定的不便和限制。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中医在瘟疫防治中的优势与局限性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西医对瘟疫的认识与治疗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https://d.book118.com/328052106000006025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2024-09-01T09:07:48.483</cp:lastPrinted>
  <dcterms:created xsi:type="dcterms:W3CDTF">2024-09-01T01:07:48Z</dcterms:created>
  <dcterms:modified xsi:type="dcterms:W3CDTF">2024-09-01T01:07:50Z</dcterms:modified>
</cp:coreProperties>
</file>