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4AC661-7D12-4A74-A979-3AFAB3F6B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D3C31-B372-4391-8BC9-87E6C06FC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AC2BB-84CE-4778-894A-AEB0FCE8F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A4C06F-0DA9-4A7F-8B65-8149BE100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4F6944-CDB2-404D-A381-F7D4AB4B7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F8842E-D5B4-4117-B057-65E24160E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BD69DE-ACC4-4BB6-B39B-4FB1D7B5F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017819-8A14-47F4-AAEF-B26C2D6C8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A5BBA6-1EEA-4A5F-A8F7-5A44087DD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A33A5-DFD6-42A6-9948-F83876100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34B01-19B3-4B94-885A-F79BBA570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5303206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药品调剂学绪论课件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药品调剂学概述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药品调剂的法律法规与伦理规范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药品调剂的基本知识与技能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药品调剂的质量管理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药品调剂的未来发展与挑战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药品调剂学概述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它涵盖了药品的分类、药品的储存、药品的采购、药品的验收、药品的发放、药品的调配、药品的管理等方面的知识。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药品调剂学是药学专业的重要分支，对于保证药品质量和安全使用具有重要意义。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26" r="952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药品调剂学是研究药品调剂相关理论、技术和实践的综合性学科。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药品调剂学的定义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药品调剂学起源于古代，随着医学和药学的发展而逐步完善。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在现代，药品调剂学不断吸收新技术、新理论和新方法，向更加专业化和规范化的方向发展。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药品调剂学的发展对于保障公众用药安全、有效、经济、合理具有重要意义。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药品调剂学的历史与发展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49" r="17049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82" r="2682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药品调剂学在医疗机构、药店、制药企业等领域得到广泛应用。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药品调剂学为医疗机构和药店提供技术支持和服务，保障患者用药安全有效。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药品调剂学也为制药企业提供研发和生产过程中的技术支持，确保药品质量和安全。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此外，药品调剂学还涉及到药品监管、药品国际贸易等方面。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药品调剂学的应用领域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药品调剂的法律法规与伦理规范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053" b="1705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963" b="129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031" b="2103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药品管理的法律法规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药品管理法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规定了药品的研制、生产、经营、使用等各环节的法律规范，确保药品的安全、有效、可及性。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药品注册管理办法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规范药品注册申请、审批、备案等程序，确保新药研发的合理性和安全性。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药品生产质量管理规范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对药品生产企业的质量管理体系、人员、设备、物料等方面进行严格要求，确保药品生产的质量可控。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尊重患者的知情权、选择权和拒绝权，不强迫患者接受药品调剂。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尊重患者自主权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917" r="7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保护患者隐私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792" r="11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公正合理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083" r="13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对患者的个人信息和病情保密，不泄露患者的隐私。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根据患者的病情和需要，公正、合理地选择药品，不偏袒任何一方。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药品调剂的伦理规范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遵守法律法规和伦理规范，诚实守信，不从事违法违规行为。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诚信守法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认真负责，勤奋工作，不断提高自己的专业水平和服务质量。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勤勉尽责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尊重同行，保持良好的合作关系，共同维护行业的声誉和利益。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尊重同行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药品调剂的职业道德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https://d.book118.com/328053032062006025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2024-09-02T03:25:11.569</cp:lastPrinted>
  <dcterms:created xsi:type="dcterms:W3CDTF">2024-09-01T19:25:11Z</dcterms:created>
  <dcterms:modified xsi:type="dcterms:W3CDTF">2024-09-01T19:25:13Z</dcterms:modified>
</cp:coreProperties>
</file>