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ACBC0-672D-4EF3-A339-65156BC8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2E434-C494-4BCB-9EC3-96A88AE9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911BE-F742-40B7-AD4E-74BB8A3F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6D429-86C9-437D-B2E6-7A9D5631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1B533-A5B4-448C-8B42-5EC21706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2EE90-4C35-403A-9B1E-5D4F7421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0779A-77F5-4F91-8B65-5942EC35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98A78-C3BC-4F4A-8F5D-2435E046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A3653-E9C9-448B-990A-35FEB6AA3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0AC2E-A66E-4F2F-A70C-C1CDBFA49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D878B-8D98-4808-A84D-DA1F07537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30770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社会与环境影响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实施方案与时间表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随着社会经济的发展，人们对高质量、高效率的产品和服务的需求日益增长。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科技的进步为解决传统问题提供了新的思路和手段。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政府出台了一系列鼓励创新的政策，为项目的实施提供了政策支持。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通过技术手段优化流程，提高工作效率。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通过集中采购、优化管理等方式降低运营成本。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通过标准化、精细化的管理，提升产品和服务的质量。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项目的实施有助于减少对环境的负面影响，推动可持续发展。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项目的实施有助于提高企业的经济效益，增强企业的市场竞争力。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项目的实施有助于推动行业的发展，为社会创造更多的就业机会和经济效益。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通过市场调研了解目标客户的需求，包括产品或服务的类型、价格、品质等方面的需求。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根据调研结果，将市场需求进行分类，如高端、中端、低端等，以便制定相应的产品或服务策略。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基于历史数据和市场趋势，预测未来市场需求的变化，为企业的战略规划提供依据。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了解竞争对手的产品或服务特点、价格、市场份额等信息，分析其竞争优势和劣势。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根据竞争对手的情况，制定相应的竞争策略，如差异化竞争、成本领先等。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竞争动态监测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持续监测竞争对手的动态，及时调整自身的竞争策略，以保持竞争优势。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随着市场的不断变化，将市场进行细分，针对不同细分市场制定相应的产品或服务策略。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鼓励创新，不断推出符合市场趋势的新产品或服务，以满足不断变化的市场需求。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了解所在行业的整体发展趋势，如技术进步、政策变化等，以便把握市场机遇和应对风险。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采用AI技术进行图像识别，通过训练模型识别图片中的物体。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利用云计算技术，搭建云服务平台，实现数据存储、处理和分析。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采用物联网技术，实现设备间的互联互通和智能化控制。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需要具备深度学习和计算机视觉领域的技术积累，同时需要大量的标注数据进行模型训练。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需要具备云计算和大数据处理能力，同时需要保证数据的安全性和隐私保护。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需要解决设备间的通信协议和标准统一问题，同时需要提高设备的智能化水平。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可能面临数据标注不准确、模型泛化能力差等风险，需要加强数据标注和模型训练的质量控制。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可能面临数据安全和隐私泄露等风险，需要加强数据加密和访问控制等安全措施。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可能面临设备兼容性和互操作性问题，需要制定统一的设备通信标准和协议。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技术风险与对策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https://d.book118.com/328053077026006036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2024-09-15T09:25:30.624</cp:lastPrinted>
  <dcterms:created xsi:type="dcterms:W3CDTF">2024-09-15T01:25:30Z</dcterms:created>
  <dcterms:modified xsi:type="dcterms:W3CDTF">2024-09-15T01:25:32Z</dcterms:modified>
</cp:coreProperties>
</file>