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1CEB2-17E8-4519-B0BF-1FC6E44A2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F5CBE-E39F-4CFC-8C9F-9A20694A8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60C34-DC79-4667-ACCB-C47C24318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5420A6-F777-4247-9A7E-2AAA7908D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BCB05C-B53A-4CF0-B853-D27D37E9F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91910E-411F-4B41-966E-5A01092D2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80A472-91FE-440E-A65F-14B173079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08E3E-E186-497D-BF47-8ED787D41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D71EC-4BD7-40AE-9C3C-9310B66F0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CED0F-0C6E-4FDF-9002-3E422BBB7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DD703-4C01-484E-ACF8-DED528128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5402207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监控考核及结果运用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监控考核概述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监控考核内容及方法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监控考核结果计算与分析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监控考核结果运用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监控考核实施流程与注意事项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监控考核概述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激励员工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监控考核结果可以为员工奖惩提供依据，从而激励员工努力工作，提高工作积极性。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促进组织发展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通过对监控考核结果的分析，可以发现组织发展中的瓶颈和问题，为组织制定合理的发展规划提供依据。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提升组织绩效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通过监控考核，可以及时发现和纠正工作中存在的问题，促进组织绩效的提升。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215" b="92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监控考核对象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组织部门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监控考核的对象可以是组织中的各个部门，通过对部门整体绩效的考核，促进部门之间的协作和整体绩效的提升。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员工个体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监控考核的对象也可以是组织中的员工个体，通过对员工工作绩效的考核，激励员工努力工作，提高工作效率。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项目团队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对于项目型组织，监控考核的对象还可以是项目团队，通过对项目执行情况的考核，确保项目的顺利进行和目标的达成。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监控考核周期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年度考核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以一年为周期进行的考核，通常与组织的年度计划和预算相配合，对组织或员工的全年绩效进行评估。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季度考核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以一季度为周期进行的考核，可以及时发现和纠正工作中存在的问题，确保年度计划的顺利实现。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月度考核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以一个月为周期进行的考核，适用于对工作进度和成果要求较高的岗位或项目，可以及时发现和解决问题，确保工作的顺利进行。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不定期考核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根据工作需要进行的临时性考核，适用于对特定事件或项目执行情况的评估。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监控考核内容及方法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任务完成情况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考核员工是否按时完成工作任务，包括工作数量、质量、效率等方面的评估。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目标达成度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评估员工是否达到设定的工作目标，以及目标完成的程度和效果。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业绩贡献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衡量员工在工作中所取得的业绩和成果，以及对团队和公司的整体贡献。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工作业绩考核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042" r="12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评价员工是否具备持续学习和自我提升的能力，以适应不断变化的工作环境和任务需求。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评估员工是否具备完成工作所需的专业技能和知识，包括相关领域的理论掌握和实践经验。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考核员工在面对问题和挑战时，是否能够迅速找到解决方案并有效执行。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工作能力考核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责任心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评估员工是否对工作认真负责，能够主动承担责任并尽职尽责地完成工作。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考核员工在团队中的合作精神和协作能力，是否能够与同事建立良好的工作关系。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评价员工在工作中是否积极主动，能够主动寻求改进和创新，为团队带来正能量。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工作态度考核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设定明确的工作目标，根据目标完成情况进行考核。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通过设定关键绩效指标，衡量员工的工作表现和业绩。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行为锚定法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根据员工在工作中表现出来的具体行为进行评估，确定考核等级。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通过上级、下级、同事、客户等多方面的反馈，全面评估员工的工作表现。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考核方法选择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监控考核结果计算与分析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权重分配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计算得分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考核结果计算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收集相关的监控数据，包括性能指标、故障次数、响应时间等。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根据各项指标的重要性和影响程度，合理分配权重。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对收集的数据进行清洗、整理，去除异常值和无效数据。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利用加权平均或其他算法，计算各考核对象的得分。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将考核结果以图表、报告等形式进行可视化展示。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结果展示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对考核结果进行解读，分析各考核对象的优势和不足。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将不同考核对象或不同时间段的考核结果进行比较，找出差异和变化趋势。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结果比较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考核结果分析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根据考核结果分析，识别存在的问题和瓶颈。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对识别出的问题进行深入分析，找出根本原因。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提出针对性的改进建议，包括技术、管理、流程等方面的优化措施。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实施跟踪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对改进建议的实施进行跟踪和评估，确保改进措施的有效性和可持续性。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问题诊断与改进建议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https://d.book118.com/328054022075006032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2024-09-10T03:03:55.707</cp:lastPrinted>
  <dcterms:created xsi:type="dcterms:W3CDTF">2024-09-09T19:03:55Z</dcterms:created>
  <dcterms:modified xsi:type="dcterms:W3CDTF">2024-09-09T19:03:58Z</dcterms:modified>
</cp:coreProperties>
</file>