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CF728-DD1E-47E5-B2EB-337C7C407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B82FD-9AD4-4701-8AE8-6184A331D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8563B-9F97-4174-8106-03BBAF417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49EBE-AE0B-42D0-BC01-63FE34CB8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4FE1B-EC45-400D-9E2A-6D5D04C58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BB261-8DE5-442F-9690-608CF42A8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AFF55-3852-4B35-B307-E197A2E01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D9DFB-634B-4C04-83CB-F1DE85524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1617E-43C7-4CAC-832E-F576B7C0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6DBB1-CF66-496C-87E9-26F13239B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4B4AD-0351-4B77-AB65-82777DAC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403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糖尿病患者护理业务查房的目的和内容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糖尿病患者护理业务查房的流程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糖尿病患者护理业务查房的实践应用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糖尿病患者护理业务查房的注意事项与建议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糖尿病是一种常见的慢性代谢性疾病，主要特征是高血糖。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糖尿病是由于胰岛素分泌不足或作用缺陷导致的血糖升高，分为1型糖尿病、2型糖尿病、妊娠期糖尿病和其他特殊类型糖尿病。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糖尿病的病因复杂，症状多样，需及时诊断和治疗。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糖尿病的病因主要包括遗传因素、环境因素和自身免疫等，症状主要包括多饮、多尿、多食、消瘦（三多一少）以及视力模糊、皮肤瘙痒等。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通过健康的生活方式和定期的筛查，可以有效预防和控制糖尿病。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预防和控制糖尿病的方法包括合理饮食、增加运动、控制体重、保持良好的心理状态和定期进行血糖监测等。同时，糖尿病患者应积极配合医生的治疗建议，合理使用降糖药物或胰岛素治疗。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糖尿病患者护理业务查房的目的和内容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通过查房了解患者的病情状况，包括血糖控制情况、并发症情况等，为患者提供个性化的护理建议。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通过业务查房，发现护理工作中的不足和问题，及时改进和优化护理流程，提高护理质量。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查房过程中，医护人员可以就患者的病情和治疗方案进行深入的沟通和交流，促进医护合作。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通过业务查房，对护士进行培训和教育，提高护士的专业技能和服务意识。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培训和教育护士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了解患者的病情状况、血糖控制情况、并发症情况等，评估患者的健康状况和护理需求。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患者病情评估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根据患者的具体情况，制定个性化的护理计划和措施，包括饮食指导、运动建议、药物治疗、并发症预防等方面的护理。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护理计划和措施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对患者的护理效果进行评价，包括血糖控制情况、生活质量、心理状态等方面的改善情况。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就患者的病情和治疗方案进行深入的沟通和交流，促进医护合作，提高治疗效果。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医护沟通和协作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糖尿病患者护理业务查房的流程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https://d.book118.com/328054032052006025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2024-09-02T00:24:21.605</cp:lastPrinted>
  <dcterms:created xsi:type="dcterms:W3CDTF">2024-09-01T16:24:21Z</dcterms:created>
  <dcterms:modified xsi:type="dcterms:W3CDTF">2024-09-01T16:24:23Z</dcterms:modified>
</cp:coreProperties>
</file>