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77627C-B010-4B13-8649-7432BCC1A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4AE4E3-9242-452E-9E06-C855745C6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4031F6-3174-46B4-BE33-B3A569581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4E7945-CF8C-43D2-AA9D-B35EC3980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FCC262-F43D-4B8C-ABED-89BCE852B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B4B414-3A5F-4372-84EE-1E8755000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234E5E-0785-4CD7-BE09-31A43D501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BB877C-F77C-4490-9306-D4133A3AF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E72D28-EAAD-494F-A6CD-A61231278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954E27-C78D-4B7A-9299-A00F21F04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6567E0-0E86-4CC2-AD41-0703B505F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Relationship Id="rId6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5504405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印刷技术员助理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岗位职责与技能要求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印刷基础知识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印刷设备操作与维护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印刷品质量检测与控制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环保法规与安全生产知识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职业素养与能力提升计划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岗位职责与技能要求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241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62298" y="4664385"/>
            <a:ext cx="333292" cy="3332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95936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0450" y="4664385"/>
            <a:ext cx="333292" cy="33329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06088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25297" y="4664385"/>
            <a:ext cx="333292" cy="3332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85783" y="2050476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04990" y="4683160"/>
            <a:ext cx="333292" cy="33329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40911" y="2218825"/>
            <a:ext cx="1706880" cy="43891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36192" y="2731008"/>
            <a:ext cx="1706880" cy="190195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协助印刷技术员进行印刷设备的日常维护和保养，确保设备正常运行。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006374" y="2218825"/>
            <a:ext cx="1706880" cy="43891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496223" y="2218825"/>
            <a:ext cx="1706880" cy="43891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973551" y="2218825"/>
            <a:ext cx="1706880" cy="43891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01028" y="2705321"/>
            <a:ext cx="1706880" cy="190195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参与印刷品的调色、校色工作，确保印刷品色彩准确、质量稳定。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490876" y="2705321"/>
            <a:ext cx="1706880" cy="190195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协助处理印刷过程中出现的故障和问题，保障生产顺利进行。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980723" y="2705321"/>
            <a:ext cx="1706880" cy="190195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负责印刷品的整理和分类，保持工作区域的整洁和有序。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004" r="1900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64" r="1876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技能要求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熟悉印刷工艺和流程，了解相关设备的工作原理和操作方法。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具备一定的色彩搭配和调色能力，能够准确识别和调整色彩。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具备一定的机械维修和保养能力，能够处理简单的设备故障。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良好的沟通能力和团队协作精神，能够与同事有效沟通和协作。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印刷车间或相关生产场所，需要遵守相关的安全操作规程和注意事项。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与印刷技术员、生产人员等紧密合作，共同完成生产任务，确保产品质量和生产效率。同时，需要与其他部门如设计、销售等保持沟通和协作，确保产品的顺利交付和客户满意度的提高。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工作环境与团队协作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印刷基础知识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65" r="309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76" r="3257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通过版面上的图文信息，利用油墨的转移原理，将图文信息转移到承印物上。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印刷原理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原稿处理、制版、印刷、印后加工。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印刷原理及工艺流程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具有良好的吸墨性、印刷适应性，适用于多种印刷方式。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000" r="22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9583" b="9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具有质轻、耐水、透明等特点，适用于包装、标签等印刷品。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具有光泽度高、质感好等特点，适用于高档包装、标签等印刷品。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常见印刷材料及特性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通过色彩测量、色彩校正等技术手段，确保印刷品的色彩准确性和一致性。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调色技巧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掌握调色板的使用、油墨的调配等方法，实现印刷品的色彩还原和表现。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色彩管理与调色技巧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印刷设备操作与维护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熟悉设备结构、性能及操作规程，检查设备状态及安全装置。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操作前准备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按照操作规程启动、运行和停止设备，避免违规操作。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规范操作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佩戴个人防护用品，确保设备运行过程中人身安全。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遇到设备故障或紧急情况时，立即停机并报告相关人员。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设备操作规范及安全注意事项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发现设备异常情况时，及时处理并报告相关人员。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按照保养计划对设备进行定期保养，包括清洁、润滑、紧固等。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每日开机前检查设备各部件是否完好，运行过程中注意观察设备运行状态。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详细记录设备保养情况，包括保养时间、保养内容、更换零部件等。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定期保养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日常检查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保养记录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异常情况处理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设备日常检查与保养流程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故障识别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通过观察、听取、检测等手段识别设备故障。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故障排除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根据故障分析结果，采取相应的措施排除故障，如更换零部件、调整参数等。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故障分析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分析故障产生的原因，确定故障性质和范围。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故障预防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总结经验教训，采取措施预防类似故障再次发生。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故障诊断与排除方法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https://d.book118.com/328055044056006032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2024-09-09T21:48:07.658</cp:lastPrinted>
  <dcterms:created xsi:type="dcterms:W3CDTF">2024-09-09T13:48:07Z</dcterms:created>
  <dcterms:modified xsi:type="dcterms:W3CDTF">2024-09-09T13:48:09Z</dcterms:modified>
</cp:coreProperties>
</file>