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612D5-F8B8-4D81-8DD5-16AEAE50D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31666-456E-4411-937D-1EC173F0E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BDBAE-6747-4F25-90FD-55D1DFE24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20BFB-BF1E-4A10-B44A-11419B418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A3E986-2DB1-4BF8-B7F8-77C1D16F5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14C669-B046-426B-A157-402F309F3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761582-07A7-48FC-A3BD-3C820B47F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A0637-1225-4E6A-9BE3-595CD076A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45B03-8B8A-44E6-AEDA-288B1C025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15984-D8E4-4F73-9FC8-A70EC7A01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E4DF6-D50E-48EF-A89C-86AABD2CB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55055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护理文书书写要求体温单医嘱单填写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护理文书书写基本要求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体温单填写要点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医嘱单填写要点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护理文书书写常见问题及解决方法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护理文书书写质量提升策略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护理文书书写基本要求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使用蓝黑墨水或碳素墨水笔书写，保持字迹清楚、整洁、不涂改。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4542" b="145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书写内容应当客观、真实、准确、及时、完整。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护理文书的眉栏、页码、各项记录等应当逐项填写，不出现空项、漏项。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书写规范与整洁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使用医学术语，描述准确，语句通顺，标点正确。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避免使用不确定的词语，如“可能”、“大概”等。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避免使用含糊不清的词语，如“尚可”、“一般”等。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用词准确与简练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信息完整与一致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护理文书中涉及的患者信息应当与医疗记录一致，包括患者姓名、性别、年龄、床号、住院号等。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护理文书中涉及的时间、地点、人物等信息应当与实际情况一致。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护理文书中涉及的数据和信息应当准确无误，如体温、脉搏、呼吸、血压等。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及时记录与签名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护理文书应当及时记录，不得拖延或遗漏。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护理文书记录完成后应当及时签名，签名应当清晰可辨，不得代签或漏签。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护理文书的修改应当保持原记录清晰可辨，注明修改时间并签名。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体温单填写要点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75" r="13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将测得的体温以摄氏度为单位，准确记录在体温单上，同时注明测量日期和时间。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选择合适的测温部位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根据患者年龄、病情及合作程度，选择合适的测温部位，如腋下、口腔或直肠。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按照医嘱或护理常规要求，定期为患者测量体温，通常每日至少测量一次。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体温记录方法与频率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异常体温判断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根据患者的年龄、病情及测温部位，判断体温是否正常。如出现异常体温，应及时标识并处理。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标识方法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在体温单上，以红色笔迹标识异常体温，并在相应位置注明异常原因及处理措施。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根据异常体温的原因，采取相应的护理措施，如物理降温、药物降温等，并及时观察患者病情变化。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异常体温标识与处理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保存要求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体温单是医疗护理文件的重要组成部分，应妥善保存。在患者出院或转科时，将体温单随病历一并交至病案室保存。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归档管理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病案室应对接收的体温单进行登记、分类和归档管理。按照病历保存期限要求，对体温单进行定期整理和销毁。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在保存和归档过程中，应严格遵守医疗保密制度，确保患者隐私安全。未经患者同意或授权，不得随意泄露或公开患者体温信息。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体温单保存与归档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医嘱单填写要点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医嘱内容应简明扼要，清晰明确表达医生的诊疗意图。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使用医学术语，避免使用模糊、不明确的词汇。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医嘱内容应与患者病情和诊疗计划相符。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医嘱内容清晰明确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https://d.book118.com/328055055026006034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2024-09-12T11:14:28.279</cp:lastPrinted>
  <dcterms:created xsi:type="dcterms:W3CDTF">2024-09-12T03:14:28Z</dcterms:created>
  <dcterms:modified xsi:type="dcterms:W3CDTF">2024-09-12T03:14:30Z</dcterms:modified>
</cp:coreProperties>
</file>