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846341-0C1B-4634-B617-B94133E77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D005B2-41D1-401F-85E7-D69A6A987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CA236C-E998-47A0-BAFA-C2B27E444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236A7A-A9E6-41A8-AB77-62194E320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E586AD-8853-455B-A3DD-1943065AC6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337E9-0ECF-4D89-B2DF-6CCAB216E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59F809-710F-4CA9-8AD3-DC9681A4AE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77884D-CDCF-4BF1-B3C2-6EFCC4606A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9A0EB-78B6-406E-9752-015F49A592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FA3577-BB05-4FCE-9AD3-A6EFF89A1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EAD59-DCD2-4074-AF3D-24AB64AF4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55143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车间生产中的数据统计和分析技术创新应用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车间生产数据统计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车间生产数据分析方法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技术创新应用在车间生产数据统计与分析中的应用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技术创新应用对车间生产的影响与改进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随着制造业的快速发展，车间生产数据统计和分析在提升生产效率、优化资源配置、提高产品质量等方面发挥着越来越重要的作用。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车间生产数据统计和分析是现代制造业不可或缺的一环</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当前，工业4.0和智能制造正在引领制造业的转型升级，车间生产数据统计和分析技术的创新应用是实现这一目标的关键环节。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适应工业4.0和智能制造的发展趋势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传统数据统计和分析方法的局限性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传统的车间生产数据统计和分析方法往往依赖于人工记录和处理数据，存在效率低下、准确性差等问题。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现有技术手段的不足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虽然目前已有一些车间生产数据统计和分析系统，但在实时性、智能化、自适应等方面仍存在不足，难以满足日益增长的生产需求。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车间生产数据统计和分析现状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485" r="248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技术创新应用的重要性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提升生产效率和质量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通过技术创新应用，可以实现车间生产数据统计和分析的自动化、智能化，大幅提高生产效率和质量。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准确、实时的生产数据可以为企业提供更加精细的资源配置方案，降低生产成本。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推动制造业转型升级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车间生产数据统计和分析技术的创新应用有助于企业实现数字化、网络化、智能化转型，提升整体竞争力。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车间生产数据统计</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企业资源计划（ERP）数据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ERP系统提供企业层面的数据，如订单信息、库存状态、销售数据等。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传感器数据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通过安装在生产线上的各种传感器，实时采集生产设备的运行状态、生产环境参数等数据。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生产执行系统（MES）数据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MES系统记录生产过程中的详细数据，如生产计划、生产进度、物料消耗等。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数据来源与采集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对采集的原始数据进行预处理，包括数据格式转换、异常值处理、缺失值填充等。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数据预处理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通过数据清洗技术，如数据去重、噪声处理、数据平滑等，提高数据质量。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数据清洗</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从处理后的数据中提取出与车间生产相关的特征，如设备故障率、生产效率等。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特征提取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数据处理与清洗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分布式存储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采用分布式存储技术，如Hadoop、Spark等，实现海量数据的存储和高效处理。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数据仓库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建立数据仓库，对清洗后的数据进行分类存储，便于后续的数据分析和挖掘。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数据安全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制定数据安全策略，如数据加密、访问控制等，确保车间生产数据的安全性和保密性。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车间生产数据分析方法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数据集中趋势度量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通过计算均值、中位数和众数等指标，了解车间生产数据的中心趋势，反映生产过程的平均水平。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数据离散程度度量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利用标准差、方差和极差等统计量，刻画生产数据的波动情况，揭示各生产环节的不稳定性。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数据分布形态描述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通过偏态和峰态等统计特征，描述生产数据分布的形状，帮助识别生产过程中的异常情况。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根据样本数据对总体参数进行估计，如利用最小二乘法进行线性回归分析，预测车间产量与影响因素之间的关系。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参数估计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提出关于车间生产过程的假设，通过构造检验统计量并计算p值，判断假设是否成立，从而验证生产过程的稳定性和可控性。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假设检验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研究不同因素对车间生产的影响程度，通过比较不同因素水平下的均值差异，找出影响生产的主要因素。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方差分析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推断性统计分析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https://d.book118.com/328055143023006030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2024-09-06T09:06:18.801</cp:lastPrinted>
  <dcterms:created xsi:type="dcterms:W3CDTF">2024-09-06T01:06:18Z</dcterms:created>
  <dcterms:modified xsi:type="dcterms:W3CDTF">2024-09-06T01:06:20Z</dcterms:modified>
</cp:coreProperties>
</file>