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C3704-0AB5-47DD-801C-D2B2A84C0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FF06D-63FE-4DA4-BDF9-5D2A4C051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2FF8F-E975-4552-8D7C-9154FDEEE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11102-07EE-4A97-80B5-22FBE0BB3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A5CB4-F08E-47A3-9AD3-36848A6EE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F95D68-6BAB-4E05-B069-0C604DAF3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5C3485-0E7B-4108-83F0-A8ED5AEC9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9F3BA-514E-4BA7-BCFC-1FAB7CB6A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E29A5-7FB5-4C75-AE13-E57CF70F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C2CE3-30D6-4BAD-9AE5-4A9A8D984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CB9FA-393D-45C0-AF80-E83DA0456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600412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开学第一课预防传染病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常见传染病类型及传播途径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预防传染病的方法和措施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学校预防传染病的措施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开学第一课预防传染病案例分享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53" b="3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398" b="15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传染病的传播速度快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一旦爆发，可以在短时间内迅速传播给大量人群。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传染病的危害严重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可能导致身体虚弱的人死亡或留下严重的后遗症，影响正常生活和工作。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传染病的经济损失大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治疗和防控传染病需要投入大量的人力、物力和财力，给国家和社会带来巨大的经济损失。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预防传染病可以减少人们的患病风险，保护人民的生命安全和身体健康。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保护人民生命安全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预防传染病可以降低社会动荡的风险，维护社会稳定和经济发展。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预防传染病可以增强人们的公共卫生意识，提高整个社会的健康水平。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提高公共卫生意识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预防传染病的意义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常见传染病类型及传播途径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94" r="148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307" b="123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通过飞沫传播，症状包括发热、咳嗽、喉咙痛等。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通过飞沫传播，症状包括发热、咳嗽、皮疹等。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通过飞沫传播，症状包括咳嗽、呼吸困难等。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通过飞沫传播，症状包括咳嗽、咳痰、低热等。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流行性感冒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百日咳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痢疾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甲型肝炎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消化道传染病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026" r="70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5084" b="508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3025" b="302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通过污染的水或食物传播，症状包括腹泻、呕吐、脱水等。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通过污染的水或食物传播，症状包括腹泻、腹痛、发热等。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通过污染的食物或水传播，症状包括恶心、呕吐、黄疸等。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通过污染的水或食物传播，症状包括腹泻、腹痛、发热等。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57" r="96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181" r="618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通过接触病畜的皮毛或土壤传播，症状包括皮肤溃疡、淋巴结肿大等。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皮肤炭疽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通过伤口接触病菌传播，症状包括肌肉痉挛、抽搐等。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破伤风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通过性接触传播，症状因病菌种类而异，如生殖器疱疹、淋病等。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通过被狂犬咬伤或接触狂犬的唾液传播，症状包括恐水、抽搐等。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接触性传染病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预防传染病的方法和措施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经常用肥皂和流动水洗手，或者使用含有至少60%酒精的手部消毒液。特别是在咳嗽、打喷嚏或接触口鼻眼后，以及处理食物或进食前。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在公共场合，尽量保持至少1米的安全距离，避免直接面对他人咳嗽或打喷嚏，并使用纸巾或弯曲手肘来遮挡口鼻。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呼吸道礼仪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手可能接触到病毒，然后通过触摸眼睛、鼻子或口将病毒传入体内。因此，应避免这些动作。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https://d.book118.com/328056004120006047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2024-09-29T04:42:08.120</cp:lastPrinted>
  <dcterms:created xsi:type="dcterms:W3CDTF">2024-09-28T20:42:08Z</dcterms:created>
  <dcterms:modified xsi:type="dcterms:W3CDTF">2024-09-28T20:42:10Z</dcterms:modified>
</cp:coreProperties>
</file>