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B5BDE-5D75-46D2-B3F7-88289CAF2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768CD-AB50-4869-8002-1707AAA01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0E009-4CBC-4970-A0B8-BC92898E4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CF13B-9229-4524-BE28-CEFCA1291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EB1FF5-15A4-422C-BD5A-58E0C740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11339-CC82-4C24-A6B4-0E9B00A08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FD30E-5825-4DF0-8F0F-C5D8B27E8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28716-BC54-4DC8-9D91-523D5795D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CB692-A8A0-4293-BC18-215282EEE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83045-B8E3-419D-BAEC-CDA7456EF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4E8B0-39FB-4505-B2F0-250D1D6FA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703003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感染性疾病的诊断与处理流程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常见感染性疾病诊断与处理流程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特殊人群感染性疾病诊断与处理流程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预防与控制策略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88" r="236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由各种病原体（如细菌、病毒、真菌、寄生虫等）引起的具有传染性的疾病。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根据病原体类型，可分为细菌性感染、病毒性感染、真菌性感染、寄生虫感染等。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病原体通过不同途径侵入人体，如呼吸道、消化道、皮肤黏膜等，并在体内繁殖，导致组织器官损伤和功能障碍。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包括个人卫生习惯差、免疫力低下、接触传染源、环境因素恶劣等。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感染性疾病的临床表现因病原体类型和感染部位不同而异，常见症状包括发热、疼痛、炎症、皮疹等。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根据患者的病史、临床表现、实验室检查和影像学检查等结果进行综合分析，确定感染性疾病的诊断。其中，实验室检查包括血常规、尿常规、病原学检查等；影像学检查如X线、CT、MRI等可用于辅助诊断。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通过测量白细胞计数、分类及形态等，评估感染的存在及类型。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尿常规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92" r="19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检测尿液中的细菌、白细胞等，辅助诊断尿路感染。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包括C反应蛋白、降钙素原等，用于评估感染的严重程度及预后。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对于部分感染性疾病如肺炎、肺结核等，X线检查可提供重要诊断依据。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较X线更敏感，可发现更小的病灶，对于深部感染、脓肿等定位更准确。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对于软组织感染、神经系统感染等具有较高的诊断价值。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病毒分离与鉴定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对于病毒感染性疾病，通过病毒分离与鉴定技术确定病毒类型。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通过培养患者体液或组织中的细菌，明确病原菌种类及药物敏感性。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采用直接镜检、培养等方法检测真菌，辅助诊断真菌性感染。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500" b="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3" b="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通过扩增特定的DNA或RNA片段，快速、灵敏地检测病原菌的存在。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83" r="20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对病原菌进行全基因组测序，有助于深入了解病原菌的遗传特性和致病机制。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基因测序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利用生物芯片技术对多种病原菌进行同时检测，提高诊断效率。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生物芯片技术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治疗原则与策略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376" r="73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86" b="121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517" r="85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抗感染治疗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选择敏感抗生素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根据病原体的种类和药物敏感性试验结果，选择敏感的抗生素进行治疗。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早期、足量、足疗程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在感染初期即开始抗感染治疗，确保药物剂量足够，疗程充分，以彻底清除病原体。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对于严重感染或混合感染，可采用联合用药的方式，提高治疗效果。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90" r="149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通过给予免疫增强剂，提高机体的免疫力，增强对病原体的抵抗能力。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对于免疫反应过度的患者，可采用免疫抑制剂或抗炎药物，减轻免疫反应对机体的损伤。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抑制过度免疫反应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免疫调节治疗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针对患者的症状，采取相应的治疗措施，如解热、镇痛、止咳等，以缓解患者的不适感。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维持内环境稳定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通过补液、纠正电解质紊乱等措施，维持机体内环境的稳定，有利于感染的恢复。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87" r="20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对症支持治疗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定期随访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对患者进行定期随访，观察病情的变化，及时调整治疗方案，防止感染的复发。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对患者及其家属进行健康教育，指导他们如何预防感染的再次发生，如注意个人卫生、避免接触传染源等。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对患者进行细致的护理，包括保持皮肤清洁、定期更换敷料等，以减少并发症的发生。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预防并发症及复发措施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https://d.book118.com/328057030037006026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2024-09-03T08:56:15.403</cp:lastPrinted>
  <dcterms:created xsi:type="dcterms:W3CDTF">2024-09-03T00:56:15Z</dcterms:created>
  <dcterms:modified xsi:type="dcterms:W3CDTF">2024-09-03T00:56:17Z</dcterms:modified>
</cp:coreProperties>
</file>