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8EA50-EE84-42EE-960A-8408E0C5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D599A-72EB-476E-B0FB-E357C5E0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2F458-2AFA-4A59-8E1E-6E9C51D11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91A13-AAC0-4292-A211-159B8457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F6C99-2C89-47B5-AD83-A6C9BAD9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53C13-73F4-4800-9209-9C3F5797C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3AF62-2C1E-4660-910E-F3A5005DA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70779-C527-47C2-8B1C-779005241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8A737-6299-41FA-B07A-05CEF2EE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2979E-239E-429C-B525-ED0C5DD6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F18D1-072D-457A-9021-B2B36BA1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7103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查房PPT背景设计\n## 1.教学查房的基本概念与重要性\n### 1.1什么是教学查房及其历史背景\n### 1.2教学查房在医学教育中的作用\n### 1.3教学查房与其他教学方法的对比\n## 2.教学查房的组织实施与流程\n### 2.1教学查房的目标与要求\n### 2.2教学查房的组织与实施步骤\n### 2.3教学查房的效果评估与反馈\n## 3.教学查房中教师的角色与定位\n### 3.1教师在教学查房中的引导作用\n### 3.2教师在教学查房中的组织与协调\n### 3.3教师在教学查房中的评估与反馈\n## 4.教学查房中学生的参与与学习\n### 4.1学生在教学查房中的角色与任务\n### 4.2学生在教学查房中的学习方法与技巧\n### 4.3学生在教学查房中的学习成果与反思\n## 5.教学查房中临床案例的选择与设计\n### 5.1临床案例选择的原则与方法\n### 5.2临床案例设计的关键要素与技巧\n### 5.3临床案例的更新与完善\n## 6.教学查房中多媒体技术的应用与优势\n### 6.1多媒体技术在教学查房中的应用场景\n### 6.2多媒体技术在教学查房中的优势与不足\n### 6.3多媒体技术在教学查房中的发展趋势与前景\n## 7.教学查房的实践与探索\n### 7.1国内外教学查房实践案例分析\n### 7.2教学查房实践中遇到的问题与挑战\n### 7.3教学查房的未来发展趋势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教学查房PPT背景设计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教学查房的基本概念与重要性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教学查房是一种临床教学方法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教师与学生在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临床现场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进行互动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教学查房的历史背景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20世纪初，美国医学教育界开始尝试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20世纪50年代，逐渐成为全球医学教育的主流方法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20世纪80年代，我国医学教育开始引入教学查房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什么是教学查房及其历史背景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通过分析病例，培养学生的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提高学生的临床思维能力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通过与患者和家属沟通，培养学生的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通过关注患者心理和生活需求，培养学生的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培养学生的沟通能力和人文关怀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通过教学查房，教师可以了解学生的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通过教学查房，教师可以提高自己的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提高教师的教学水平和专业素养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教学查房在医学教育中的作用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与理论教学相比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教学查房可以提高学生的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临床能力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与实验教学相比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临床现场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真实病例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教学查房可以提高学生的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临床适应能力</a:t>
                </a:r>
                <a:endParaRPr/>
              </a:p>
            </p:txBody>
          </p:sp>
          <p:pic>
            <p:nvPicPr>
              <p:cNvPr id="26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与远程教育相比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面对面互动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教学查房可以提高学生的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学习效果</a:t>
                </a:r>
                <a:endParaRPr/>
              </a:p>
            </p:txBody>
          </p:sp>
          <p:pic>
            <p:nvPicPr>
              <p:cNvPr id="26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教学查房与其他教学方法的对比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教学查房的组织实施与流程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教师要提前准备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学生要积极参与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教学查房过程要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有序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教学查房的组织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明确角色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教学查房的实施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教师和学生要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教学查房的组织与实施步骤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教学查房的效果评估与反馈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教学查房的效果评估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互评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教学查房的反馈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教学查房中教师的角色与定位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https://d.book118.com/328057103007006047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教学查房PPT背景设计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2024-09-28T04:02:48.668</cp:lastPrinted>
  <dcterms:created xsi:type="dcterms:W3CDTF">2024-09-27T20:02:48Z</dcterms:created>
  <dcterms:modified xsi:type="dcterms:W3CDTF">2024-09-27T20:02:50Z</dcterms:modified>
</cp:coreProperties>
</file>