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85CB5-F804-459D-BD9A-14D0C7B2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12F82-8BD4-4E26-9E78-3BDF7AE2C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34DF9-B18B-4910-84BC-1F0F3BF7D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C199F-C2F9-4366-ABD3-9346A6F59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9848CC-9069-40DE-8D84-EA9FDC669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3617CA-A2D1-4AB4-951D-454E63848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015841-D6D1-479F-B700-726E89A8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7F3A4-2F1B-43CA-B638-91909894A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2DACC-24BB-41FE-BBDB-2DACDFED7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9981F-92CD-4627-A803-7471EA9AD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3E30D-9CBC-4F69-9D30-7B981FE0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61061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合同法与旅游经营的合规与监管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旅游经营合同概述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旅游经营合同的合规性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旅游经营合同的监管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合同法在旅游经营中的应用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定义：合同法是调整平等主体之间商品交换关系的法律规范的总称，它规定了合同的订立、效力、履行、变更和转让、终止以及违约责任等一般规则。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保护合同当事人的合法权益；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维护社会经济秩序；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促进社会主义现代化建设。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17" r="172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47" r="1344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合同当事人的法律地位平等，一方不得将自己的意志强加给另一方。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当事人依法享有自愿订立合同的权利，任何单位和个人不得非法干预。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当事人应当遵循公平原则确定各方的权利和义务。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当事人行使权利、履行义务应当遵循诚实信用原则。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适用于合同成立以后到合同履行完毕所发生的各种纠纷的解决。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时间适用范围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空间适用范围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417" r="1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对人的适用范围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适用于我国境内的一切合同行为，包括涉外合同行为。但法律另有规定的除外。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适用于自然人、法人和其他组织之间及其相互之间订立的合同。但法律另有规定的除外。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旅游经营合同概述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旅游经营合同是旅行社与旅游者之间明确双方权利和义务的协议，是旅游服务的重要法律文件。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经营合同具有双务性、有偿性、诺成性和要式性等特点。其中，双务性指合同双方均享有权利和承担义务；有偿性指旅游服务需支付对价；诺成性指合同成立以双方意思表示一致为要件；要式性指合同必须采用书面形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旅游经营合同的定义与特点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旅游经营合同的种类与内容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根据旅游服务的内容和形式，旅游经营合同可分为包价旅游合同、代办旅游合同和自由行旅游合同等。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旅游经营合同应明确双方的基本信息、旅游行程安排、服务标准与费用、违约责任与争议解决等内容。同时，旅行社应提供详细的行程单和旅游须知等附件。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合同的成立与生效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旅游经营合同自双方签字或盖章之日起成立，依法成立的合同具有法律效力。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合同的履行与变更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旅行社和旅游者应按照合同约定全面履行自己的义务。如需变更合同内容，应经双方协商一致并签订书面协议。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合同的解除与终止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如出现不可抗力等法定或约定情形，双方均有权解除合同。合同解除后，尚未履行的部分终止履行；已经履行的部分，根据履行情况和合同性质，当事人可以要求恢复原状、采取其他补救措施或赔偿损失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旅游经营合同的法律效力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旅游经营合同的合规性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旅游经营者的权利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旅游经营者的义务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旅游者的权利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旅游者的义务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合同双方的权利与义务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534" r="1053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279" r="827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279" r="827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收取旅游费用、要求旅游者遵守旅游规定等。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提供符合约定的旅游服务、保障旅游者人身财产安全等。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享受旅游服务、要求旅游经营者履行合同义务等。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支付旅游费用、遵守旅游规定等。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旅游经营者应按照合同约定提供旅游服务，旅游者应支付旅游费用并遵守相关规定。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因不可抗力或双方协商一致等原因，可对合同进行变更。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变更情形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双方应签订书面协议，明确变更内容和生效时间等。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变更程序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旅游经营合同的履行与变更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https://d.book118.com/328061061030006035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2024-09-13T22:00:52.736</cp:lastPrinted>
  <dcterms:created xsi:type="dcterms:W3CDTF">2024-09-13T14:00:52Z</dcterms:created>
  <dcterms:modified xsi:type="dcterms:W3CDTF">2024-09-13T14:00:55Z</dcterms:modified>
</cp:coreProperties>
</file>